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65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606782" y="5868377"/>
            <a:ext cx="3324542" cy="381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745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7D594E5-51D1-C955-74E9-EFCA3DBC7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1916832"/>
            <a:ext cx="5895975" cy="13525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6643AEA-59FF-EF1B-60C6-31CDB2DFC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429000"/>
            <a:ext cx="8424936" cy="1090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60552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58765" y="2666916"/>
            <a:ext cx="1094889" cy="781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47974" y="2947566"/>
            <a:ext cx="173580" cy="207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16301" y="2666916"/>
            <a:ext cx="1094889" cy="781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92158" y="2947566"/>
            <a:ext cx="200284" cy="207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93996" y="3863018"/>
            <a:ext cx="180256" cy="213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58350" y="3863018"/>
            <a:ext cx="173580" cy="213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34337" y="5279631"/>
            <a:ext cx="300426" cy="253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88173" y="5573645"/>
            <a:ext cx="554120" cy="253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269141" y="5914434"/>
            <a:ext cx="300426" cy="240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3132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67643" y="2135431"/>
            <a:ext cx="274970" cy="220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64705" y="2135431"/>
            <a:ext cx="274970" cy="220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67643" y="3300272"/>
            <a:ext cx="274970" cy="220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18054" y="3300272"/>
            <a:ext cx="274970" cy="220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21814" y="4510972"/>
            <a:ext cx="274970" cy="55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21814" y="4593520"/>
            <a:ext cx="274970" cy="55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18876" y="4465113"/>
            <a:ext cx="274970" cy="229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21814" y="5639125"/>
            <a:ext cx="274970" cy="220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164705" y="5639125"/>
            <a:ext cx="274970" cy="220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5741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09160" y="1908151"/>
            <a:ext cx="476295" cy="305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19612" y="1908151"/>
            <a:ext cx="257199" cy="305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37739" y="2890438"/>
            <a:ext cx="552502" cy="791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81508" y="3119321"/>
            <a:ext cx="476295" cy="305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04955" y="4111145"/>
            <a:ext cx="413819" cy="762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57136" y="4111145"/>
            <a:ext cx="466769" cy="762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423427" y="5322315"/>
            <a:ext cx="257199" cy="305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318642" y="5694249"/>
            <a:ext cx="476295" cy="38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557672" y="5551197"/>
            <a:ext cx="466769" cy="295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318642" y="5789617"/>
            <a:ext cx="466769" cy="295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4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000" y="3015437"/>
            <a:ext cx="3203872" cy="2573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2">
            <a:extLst>
              <a:ext uri="{FF2B5EF4-FFF2-40B4-BE49-F238E27FC236}">
                <a16:creationId xmlns:a16="http://schemas.microsoft.com/office/drawing/2014/main" id="{9031CAC0-E15D-B29F-353E-D0364D68CC00}"/>
              </a:ext>
            </a:extLst>
          </p:cNvPr>
          <p:cNvSpPr/>
          <p:nvPr/>
        </p:nvSpPr>
        <p:spPr bwMode="white">
          <a:xfrm>
            <a:off x="4586124" y="2920520"/>
            <a:ext cx="3203872" cy="2573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6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2">
            <a:extLst>
              <a:ext uri="{FF2B5EF4-FFF2-40B4-BE49-F238E27FC236}">
                <a16:creationId xmlns:a16="http://schemas.microsoft.com/office/drawing/2014/main" id="{F8143C10-EB7D-FB0D-9420-DEFDEA4A8DFF}"/>
              </a:ext>
            </a:extLst>
          </p:cNvPr>
          <p:cNvSpPr/>
          <p:nvPr/>
        </p:nvSpPr>
        <p:spPr bwMode="white">
          <a:xfrm>
            <a:off x="35496" y="2348880"/>
            <a:ext cx="3203872" cy="2573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2">
            <a:extLst>
              <a:ext uri="{FF2B5EF4-FFF2-40B4-BE49-F238E27FC236}">
                <a16:creationId xmlns:a16="http://schemas.microsoft.com/office/drawing/2014/main" id="{3D1B4FFA-3DE9-5668-3996-35B194011715}"/>
              </a:ext>
            </a:extLst>
          </p:cNvPr>
          <p:cNvSpPr/>
          <p:nvPr/>
        </p:nvSpPr>
        <p:spPr bwMode="white">
          <a:xfrm>
            <a:off x="4716016" y="2142098"/>
            <a:ext cx="3203872" cy="2573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784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726198" y="3861048"/>
            <a:ext cx="3835288" cy="1490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53675"/>
            <a:ext cx="7524352" cy="6486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536" y="2780928"/>
            <a:ext cx="7200800" cy="3960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2022-11-19T11:13:01Z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