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6948288" cy="6531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39552" y="5661248"/>
            <a:ext cx="489654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1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7D0A304-5059-C566-723C-A09D58245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988840"/>
            <a:ext cx="6505575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45B2333-8454-5410-6208-7630F999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17032"/>
            <a:ext cx="560070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305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39045" y="2756267"/>
            <a:ext cx="675602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8387" y="3498878"/>
            <a:ext cx="894459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7902" y="4251011"/>
            <a:ext cx="675602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48735" y="4984102"/>
            <a:ext cx="856396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43716" y="5736234"/>
            <a:ext cx="361589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62399" y="5736234"/>
            <a:ext cx="275950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50969" y="5736234"/>
            <a:ext cx="685117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2354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2432" y="1529878"/>
            <a:ext cx="671908" cy="30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3108" y="2274862"/>
            <a:ext cx="626509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1945" y="2947165"/>
            <a:ext cx="472152" cy="30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5055" y="5109437"/>
            <a:ext cx="453992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0424" y="5827165"/>
            <a:ext cx="245155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4104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38301" y="1947064"/>
            <a:ext cx="1659836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6661" y="2754021"/>
            <a:ext cx="296730" cy="4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6661" y="2837499"/>
            <a:ext cx="296730" cy="4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0483" y="2642716"/>
            <a:ext cx="1706200" cy="38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83199" y="4822427"/>
            <a:ext cx="1474379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49378" y="5518079"/>
            <a:ext cx="2030749" cy="38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588364"/>
            <a:ext cx="180992" cy="29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2747" y="3588364"/>
            <a:ext cx="171466" cy="29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554" y="3826802"/>
            <a:ext cx="1228842" cy="29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4500" y="3893564"/>
            <a:ext cx="295303" cy="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4500" y="3979402"/>
            <a:ext cx="295303" cy="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7907" y="3779114"/>
            <a:ext cx="1171686" cy="4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8260" y="3826802"/>
            <a:ext cx="1219316" cy="29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45680" y="3979402"/>
            <a:ext cx="295303" cy="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45680" y="3779114"/>
            <a:ext cx="1505093" cy="4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92515" y="4065239"/>
            <a:ext cx="257199" cy="29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74169" y="4055702"/>
            <a:ext cx="257199" cy="30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7554" y="4761477"/>
            <a:ext cx="3829415" cy="4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78028" y="5495865"/>
            <a:ext cx="7163484" cy="4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4157881"/>
            <a:ext cx="2438632" cy="31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4805856"/>
            <a:ext cx="4848687" cy="39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1490" y="4920205"/>
            <a:ext cx="295303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976" y="5482418"/>
            <a:ext cx="2914928" cy="400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02" y="6158981"/>
            <a:ext cx="7811245" cy="39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6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4131492"/>
            <a:ext cx="6506196" cy="381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080" y="4808542"/>
            <a:ext cx="5324983" cy="390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606" y="5476057"/>
            <a:ext cx="7754090" cy="390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5790" y="6162642"/>
            <a:ext cx="3943726" cy="390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9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9450" y="2721650"/>
            <a:ext cx="876383" cy="30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4886" y="2798006"/>
            <a:ext cx="295303" cy="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4886" y="2883906"/>
            <a:ext cx="295303" cy="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8293" y="2693017"/>
            <a:ext cx="1266945" cy="33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450" y="3370675"/>
            <a:ext cx="2848246" cy="38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45327" y="3370675"/>
            <a:ext cx="1181212" cy="38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9450" y="4057877"/>
            <a:ext cx="2419581" cy="38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8976" y="4725991"/>
            <a:ext cx="4982050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