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552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1116" y="3807956"/>
            <a:ext cx="2381411" cy="341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137" y="4458144"/>
            <a:ext cx="2223206" cy="341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6137" y="5116668"/>
            <a:ext cx="3846896" cy="33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4463" y="5750185"/>
            <a:ext cx="5970183" cy="341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125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18D5DFA-7563-7DE3-AAED-720B7A694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2060848"/>
            <a:ext cx="6505575" cy="1581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EBB20D-D8DB-7F40-830F-DC573E79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02" y="3717032"/>
            <a:ext cx="8404994" cy="949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596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85897" y="4115431"/>
            <a:ext cx="657287" cy="30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5753" y="5755293"/>
            <a:ext cx="676339" cy="30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1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5922" y="2186172"/>
            <a:ext cx="647761" cy="30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9517" y="3845430"/>
            <a:ext cx="266725" cy="30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2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544" y="4514505"/>
            <a:ext cx="2736304" cy="157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6056" y="4514505"/>
            <a:ext cx="2952328" cy="193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5709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9864" y="2555692"/>
            <a:ext cx="295303" cy="314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2984" y="5014960"/>
            <a:ext cx="295303" cy="305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6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2692" y="3047604"/>
            <a:ext cx="342932" cy="30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9548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2666" y="4508680"/>
            <a:ext cx="2946881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437" y="5193558"/>
            <a:ext cx="2490816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207" y="5869655"/>
            <a:ext cx="5148272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2648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0921" y="3655624"/>
            <a:ext cx="4045863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258" y="4366510"/>
            <a:ext cx="3371553" cy="382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0033" y="5068282"/>
            <a:ext cx="7462978" cy="382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809" y="5779169"/>
            <a:ext cx="1913584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