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04664"/>
            <a:ext cx="737258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714846" y="4561952"/>
            <a:ext cx="2519848" cy="333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67965" y="4561952"/>
            <a:ext cx="2170321" cy="333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9232" y="5115172"/>
            <a:ext cx="2324763" cy="333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22975" y="5676528"/>
            <a:ext cx="4137428" cy="333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1475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FC56816-A388-00AA-AD0A-1DD6E73AC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212" y="2132856"/>
            <a:ext cx="6505575" cy="15811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052A2C3-0B7D-6357-B716-AE80E1359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511" y="3714006"/>
            <a:ext cx="6276975" cy="971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743121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643927" y="2580657"/>
            <a:ext cx="1015953" cy="327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05028" y="3285294"/>
            <a:ext cx="147477" cy="245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24562" y="3252520"/>
            <a:ext cx="573522" cy="278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95585" y="4563473"/>
            <a:ext cx="893056" cy="286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22928" y="5882620"/>
            <a:ext cx="720999" cy="286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36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78998" y="1337344"/>
            <a:ext cx="447717" cy="381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74610" y="1337344"/>
            <a:ext cx="866857" cy="381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40807" y="2157034"/>
            <a:ext cx="314355" cy="285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74478" y="2157034"/>
            <a:ext cx="647761" cy="285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88392" y="3024381"/>
            <a:ext cx="381036" cy="190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07356" y="3643914"/>
            <a:ext cx="495347" cy="333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112097" y="4415948"/>
            <a:ext cx="495347" cy="333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20688"/>
            <a:ext cx="654069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56668" y="3507906"/>
            <a:ext cx="490371" cy="216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79183" y="3486251"/>
            <a:ext cx="512005" cy="252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60504" y="5969259"/>
            <a:ext cx="230763" cy="223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527744" y="5947605"/>
            <a:ext cx="533639" cy="252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12550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38122" y="1643491"/>
            <a:ext cx="259801" cy="287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10022" y="3079005"/>
            <a:ext cx="277718" cy="287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667072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12026" y="3520634"/>
            <a:ext cx="198577" cy="228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65656" y="3513277"/>
            <a:ext cx="345671" cy="235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12026" y="5904082"/>
            <a:ext cx="198577" cy="228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65656" y="5896725"/>
            <a:ext cx="345671" cy="235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142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864423" y="4531722"/>
            <a:ext cx="704917" cy="305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98359" y="4531722"/>
            <a:ext cx="666813" cy="305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31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02085" y="3891532"/>
            <a:ext cx="257199" cy="295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8028" y="4120266"/>
            <a:ext cx="1486041" cy="295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11700" y="4186981"/>
            <a:ext cx="285777" cy="47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11700" y="4272756"/>
            <a:ext cx="285777" cy="47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35581" y="4082144"/>
            <a:ext cx="1514619" cy="381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25878" y="4358532"/>
            <a:ext cx="438191" cy="285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68502" y="4949430"/>
            <a:ext cx="6420463" cy="400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2022-11-19T10:43:57Z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