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8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70857"/>
            <a:ext cx="7820771" cy="400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986574"/>
            <a:ext cx="438191" cy="29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1929317"/>
            <a:ext cx="5077309" cy="400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597320"/>
            <a:ext cx="2000441" cy="391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3122" y="2635491"/>
            <a:ext cx="1828974" cy="30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6882" y="2635491"/>
            <a:ext cx="400088" cy="29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97962" y="2606863"/>
            <a:ext cx="1057375" cy="381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8227" y="2635491"/>
            <a:ext cx="1038324" cy="29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41336" y="2635491"/>
            <a:ext cx="876383" cy="30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7896" y="3255779"/>
            <a:ext cx="1133583" cy="391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3895153"/>
            <a:ext cx="6877706" cy="391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224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8BBFAC0-3A11-4D0D-801A-08ABF3963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385824"/>
            <a:ext cx="3981450" cy="1028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4ABC72C-648F-5DF8-927D-544D744BA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3501008"/>
            <a:ext cx="712470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63162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0445" y="5101387"/>
            <a:ext cx="2924826" cy="689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7416" y="5317300"/>
            <a:ext cx="2318969" cy="43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3458" y="5832705"/>
            <a:ext cx="327302" cy="27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97655" y="5832705"/>
            <a:ext cx="320338" cy="27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12720" y="5832705"/>
            <a:ext cx="320338" cy="27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6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473184"/>
            <a:ext cx="7182535" cy="41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141149"/>
            <a:ext cx="7373054" cy="41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3809114"/>
            <a:ext cx="7373054" cy="41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663079"/>
            <a:ext cx="7411157" cy="410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3330642"/>
            <a:ext cx="7401631" cy="400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3998206"/>
            <a:ext cx="3381697" cy="400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66843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3052" y="4761639"/>
            <a:ext cx="781188" cy="309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2156" y="4798515"/>
            <a:ext cx="670643" cy="22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93866" y="4791140"/>
            <a:ext cx="1289698" cy="236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4111" y="4769015"/>
            <a:ext cx="1120195" cy="302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29168" y="4916518"/>
            <a:ext cx="228460" cy="3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32221" y="4791140"/>
            <a:ext cx="1444462" cy="236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43052" y="5277901"/>
            <a:ext cx="854886" cy="309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35682" y="5786787"/>
            <a:ext cx="5121946" cy="309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3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255290"/>
            <a:ext cx="2591047" cy="381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3904061"/>
            <a:ext cx="7277794" cy="39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4562373"/>
            <a:ext cx="1076427" cy="39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5201603"/>
            <a:ext cx="7277794" cy="39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8160" y="5859915"/>
            <a:ext cx="1867078" cy="39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310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712" y="3789610"/>
            <a:ext cx="1652350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712" y="4354805"/>
            <a:ext cx="1486285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0622" y="4920000"/>
            <a:ext cx="1453072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712" y="5468571"/>
            <a:ext cx="2715169" cy="34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712" y="6033766"/>
            <a:ext cx="5961747" cy="34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2648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