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146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77AA72-F803-BD36-DF49-0A3803375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276872"/>
            <a:ext cx="3981450" cy="1028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21B88B-C8D0-563E-F654-4871C6295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3016"/>
            <a:ext cx="7972425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5"/>
            <a:ext cx="6984776" cy="6405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7223" y="2699690"/>
            <a:ext cx="1686085" cy="4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24843"/>
            <a:ext cx="5688632" cy="6537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4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4820" y="3195878"/>
            <a:ext cx="847805" cy="362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7146" y="3596179"/>
            <a:ext cx="752546" cy="381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6540" y="4006011"/>
            <a:ext cx="180992" cy="12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4114" y="3958357"/>
            <a:ext cx="1285997" cy="4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3728" y="4463499"/>
            <a:ext cx="180992" cy="12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83342" y="4396782"/>
            <a:ext cx="180992" cy="12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59814" y="4225224"/>
            <a:ext cx="609658" cy="362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2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5902017"/>
            <a:ext cx="6620507" cy="4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4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11560" y="2707334"/>
            <a:ext cx="4968552" cy="1873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75694"/>
            <a:ext cx="6084192" cy="658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39552" y="5013176"/>
            <a:ext cx="4176464" cy="174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