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06863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22572" y="2763572"/>
            <a:ext cx="210422" cy="241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77219" y="2771366"/>
            <a:ext cx="140281" cy="233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5811" y="2974018"/>
            <a:ext cx="943003" cy="187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57782" y="3012990"/>
            <a:ext cx="233802" cy="38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57782" y="3075345"/>
            <a:ext cx="233802" cy="38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38345" y="2763572"/>
            <a:ext cx="1091078" cy="615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22572" y="3145493"/>
            <a:ext cx="210422" cy="233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353839" y="3137699"/>
            <a:ext cx="202628" cy="241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68018" y="3636535"/>
            <a:ext cx="974177" cy="311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673369" y="3636535"/>
            <a:ext cx="794928" cy="303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75811" y="4197726"/>
            <a:ext cx="2439340" cy="475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22572" y="4579648"/>
            <a:ext cx="210422" cy="233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06985" y="5429228"/>
            <a:ext cx="452018" cy="124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68018" y="5101867"/>
            <a:ext cx="5720369" cy="623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280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778028" y="4840048"/>
            <a:ext cx="3257861" cy="391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395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9CEF802-1E3A-9C43-F454-E237E3D6F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844824"/>
            <a:ext cx="5791200" cy="13335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EFCDB1C-7825-95F6-E3DB-CA921FF97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501008"/>
            <a:ext cx="8820472" cy="714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68645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324312" y="2546892"/>
            <a:ext cx="204348" cy="242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54904" y="3258377"/>
            <a:ext cx="378422" cy="242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27200" y="5566919"/>
            <a:ext cx="576064" cy="643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27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35316" y="2348883"/>
            <a:ext cx="876383" cy="381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60032" y="5229200"/>
            <a:ext cx="1302186" cy="940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216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11760" y="2060848"/>
            <a:ext cx="609658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2">
            <a:extLst>
              <a:ext uri="{FF2B5EF4-FFF2-40B4-BE49-F238E27FC236}">
                <a16:creationId xmlns:a16="http://schemas.microsoft.com/office/drawing/2014/main" id="{9F8A689A-6A71-F89D-90D4-26BD77BBB49C}"/>
              </a:ext>
            </a:extLst>
          </p:cNvPr>
          <p:cNvSpPr/>
          <p:nvPr/>
        </p:nvSpPr>
        <p:spPr bwMode="white">
          <a:xfrm>
            <a:off x="6588224" y="2096676"/>
            <a:ext cx="609658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">
            <a:extLst>
              <a:ext uri="{FF2B5EF4-FFF2-40B4-BE49-F238E27FC236}">
                <a16:creationId xmlns:a16="http://schemas.microsoft.com/office/drawing/2014/main" id="{276DC046-2CB1-46A2-B836-7F2FE60ADA47}"/>
              </a:ext>
            </a:extLst>
          </p:cNvPr>
          <p:cNvSpPr/>
          <p:nvPr/>
        </p:nvSpPr>
        <p:spPr bwMode="white">
          <a:xfrm>
            <a:off x="2322956" y="3151452"/>
            <a:ext cx="609658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">
            <a:extLst>
              <a:ext uri="{FF2B5EF4-FFF2-40B4-BE49-F238E27FC236}">
                <a16:creationId xmlns:a16="http://schemas.microsoft.com/office/drawing/2014/main" id="{00F42B63-715C-8E8D-9843-30AC42EBDA93}"/>
              </a:ext>
            </a:extLst>
          </p:cNvPr>
          <p:cNvSpPr/>
          <p:nvPr/>
        </p:nvSpPr>
        <p:spPr bwMode="white">
          <a:xfrm>
            <a:off x="6516216" y="3113352"/>
            <a:ext cx="609658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">
            <a:extLst>
              <a:ext uri="{FF2B5EF4-FFF2-40B4-BE49-F238E27FC236}">
                <a16:creationId xmlns:a16="http://schemas.microsoft.com/office/drawing/2014/main" id="{A4D4918A-2B05-03FF-DE9C-E2AABC87D706}"/>
              </a:ext>
            </a:extLst>
          </p:cNvPr>
          <p:cNvSpPr/>
          <p:nvPr/>
        </p:nvSpPr>
        <p:spPr bwMode="white">
          <a:xfrm>
            <a:off x="2385120" y="4364558"/>
            <a:ext cx="609658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">
            <a:extLst>
              <a:ext uri="{FF2B5EF4-FFF2-40B4-BE49-F238E27FC236}">
                <a16:creationId xmlns:a16="http://schemas.microsoft.com/office/drawing/2014/main" id="{0C64AFEB-CA6F-0BB0-E480-EB987086DC82}"/>
              </a:ext>
            </a:extLst>
          </p:cNvPr>
          <p:cNvSpPr/>
          <p:nvPr/>
        </p:nvSpPr>
        <p:spPr bwMode="white">
          <a:xfrm>
            <a:off x="6588224" y="4365498"/>
            <a:ext cx="609658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16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54544" y="2461765"/>
            <a:ext cx="285777" cy="228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45944" y="2461765"/>
            <a:ext cx="285777" cy="228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83122" y="3576707"/>
            <a:ext cx="285777" cy="228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60211" y="3576707"/>
            <a:ext cx="285777" cy="228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54544" y="4701178"/>
            <a:ext cx="285777" cy="228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60211" y="4748825"/>
            <a:ext cx="285777" cy="47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360211" y="4825060"/>
            <a:ext cx="285777" cy="66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867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54456" y="3302260"/>
            <a:ext cx="295303" cy="38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8976" y="2987519"/>
            <a:ext cx="2667254" cy="782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73420" y="3473936"/>
            <a:ext cx="257199" cy="295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8028" y="4112955"/>
            <a:ext cx="4715325" cy="782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3323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46479" y="4282044"/>
            <a:ext cx="248067" cy="285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4769" y="4456869"/>
            <a:ext cx="3041126" cy="386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72978" y="4732907"/>
            <a:ext cx="413446" cy="285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3956" y="5294185"/>
            <a:ext cx="4005833" cy="395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78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5614" y="3224053"/>
            <a:ext cx="1219316" cy="524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83034" y="3395578"/>
            <a:ext cx="1600352" cy="400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21049" y="3681451"/>
            <a:ext cx="257199" cy="295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5614" y="4281786"/>
            <a:ext cx="4982050" cy="400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2022-11-19T10:30:14Z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