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7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78337" y="2472605"/>
            <a:ext cx="285777" cy="22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227" y="2472605"/>
            <a:ext cx="276251" cy="22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2130" y="3683980"/>
            <a:ext cx="276251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2130" y="3760287"/>
            <a:ext cx="276251" cy="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64908" y="3636288"/>
            <a:ext cx="276251" cy="22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78337" y="4799972"/>
            <a:ext cx="285777" cy="22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8227" y="4847664"/>
            <a:ext cx="276251" cy="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98227" y="4933509"/>
            <a:ext cx="276251" cy="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3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12229" y="1318577"/>
            <a:ext cx="647761" cy="29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35008"/>
            <a:ext cx="7668368" cy="6604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3">
            <a:extLst>
              <a:ext uri="{FF2B5EF4-FFF2-40B4-BE49-F238E27FC236}">
                <a16:creationId xmlns:a16="http://schemas.microsoft.com/office/drawing/2014/main" id="{6BA4C51A-4D61-F972-BF0F-3FD5A199005C}"/>
              </a:ext>
            </a:extLst>
          </p:cNvPr>
          <p:cNvSpPr/>
          <p:nvPr/>
        </p:nvSpPr>
        <p:spPr bwMode="white">
          <a:xfrm>
            <a:off x="467544" y="2996952"/>
            <a:ext cx="5688632" cy="374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853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9E53E3-0909-37C0-2F38-B3595D89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871BFCA-227A-1BDD-AFAD-94A6C879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3433956"/>
            <a:ext cx="493395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4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60" y="3632006"/>
            <a:ext cx="576064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C3BA4BA7-5D77-89E0-26F4-A09222BA60FE}"/>
              </a:ext>
            </a:extLst>
          </p:cNvPr>
          <p:cNvSpPr/>
          <p:nvPr/>
        </p:nvSpPr>
        <p:spPr bwMode="white">
          <a:xfrm>
            <a:off x="5220072" y="3573016"/>
            <a:ext cx="576064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D1B045FB-3E40-8021-53D3-77B3094B982F}"/>
              </a:ext>
            </a:extLst>
          </p:cNvPr>
          <p:cNvSpPr/>
          <p:nvPr/>
        </p:nvSpPr>
        <p:spPr bwMode="white">
          <a:xfrm>
            <a:off x="2675052" y="5157192"/>
            <a:ext cx="576064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447FC31D-F88B-AB75-F370-66357A846BED}"/>
              </a:ext>
            </a:extLst>
          </p:cNvPr>
          <p:cNvSpPr/>
          <p:nvPr/>
        </p:nvSpPr>
        <p:spPr bwMode="white">
          <a:xfrm>
            <a:off x="5812160" y="5013176"/>
            <a:ext cx="576064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4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5F41AEFB-5E08-066B-F0C6-77DE6BAE36EF}"/>
              </a:ext>
            </a:extLst>
          </p:cNvPr>
          <p:cNvSpPr/>
          <p:nvPr/>
        </p:nvSpPr>
        <p:spPr bwMode="white">
          <a:xfrm>
            <a:off x="3292624" y="1259784"/>
            <a:ext cx="576064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9704DB5C-5039-F981-FBA7-CB1D92CD0B0C}"/>
              </a:ext>
            </a:extLst>
          </p:cNvPr>
          <p:cNvSpPr/>
          <p:nvPr/>
        </p:nvSpPr>
        <p:spPr bwMode="white">
          <a:xfrm>
            <a:off x="4613940" y="1109071"/>
            <a:ext cx="576064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E499DADB-48DE-8CD6-CAE9-C40B0B863F23}"/>
              </a:ext>
            </a:extLst>
          </p:cNvPr>
          <p:cNvSpPr/>
          <p:nvPr/>
        </p:nvSpPr>
        <p:spPr bwMode="white">
          <a:xfrm>
            <a:off x="1547664" y="2551886"/>
            <a:ext cx="576064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B8E29D27-E30E-EFF7-8E63-491960B634D8}"/>
              </a:ext>
            </a:extLst>
          </p:cNvPr>
          <p:cNvSpPr/>
          <p:nvPr/>
        </p:nvSpPr>
        <p:spPr bwMode="white">
          <a:xfrm>
            <a:off x="7036296" y="2437807"/>
            <a:ext cx="576064" cy="110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73534A59-E482-59A0-145F-4D2D2EF4A615}"/>
              </a:ext>
            </a:extLst>
          </p:cNvPr>
          <p:cNvSpPr/>
          <p:nvPr/>
        </p:nvSpPr>
        <p:spPr bwMode="white">
          <a:xfrm>
            <a:off x="3580656" y="3876741"/>
            <a:ext cx="576064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2814119"/>
            <a:ext cx="1124057" cy="371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4148057"/>
            <a:ext cx="1124057" cy="38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6485" y="5491523"/>
            <a:ext cx="1124057" cy="38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146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7765" y="3230517"/>
            <a:ext cx="6563114" cy="172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2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A33B7106-82F8-5509-0C48-1F410CC316CD}"/>
              </a:ext>
            </a:extLst>
          </p:cNvPr>
          <p:cNvSpPr/>
          <p:nvPr/>
        </p:nvSpPr>
        <p:spPr bwMode="white">
          <a:xfrm>
            <a:off x="255640" y="3645023"/>
            <a:ext cx="2156120" cy="130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58FB5E7F-8C61-0FDA-1581-9B83626958E1}"/>
              </a:ext>
            </a:extLst>
          </p:cNvPr>
          <p:cNvSpPr/>
          <p:nvPr/>
        </p:nvSpPr>
        <p:spPr bwMode="white">
          <a:xfrm>
            <a:off x="4283968" y="3717032"/>
            <a:ext cx="2448272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4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F7A88C37-AAEB-3A35-0C2A-C1B37C2B7D49}"/>
              </a:ext>
            </a:extLst>
          </p:cNvPr>
          <p:cNvSpPr/>
          <p:nvPr/>
        </p:nvSpPr>
        <p:spPr bwMode="white">
          <a:xfrm>
            <a:off x="236980" y="2123644"/>
            <a:ext cx="2102772" cy="130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2AE49E59-9E98-9368-F780-9B1910E449C2}"/>
              </a:ext>
            </a:extLst>
          </p:cNvPr>
          <p:cNvSpPr/>
          <p:nvPr/>
        </p:nvSpPr>
        <p:spPr bwMode="white">
          <a:xfrm>
            <a:off x="4283968" y="2204864"/>
            <a:ext cx="1872208" cy="87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7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36551" y="2825339"/>
            <a:ext cx="447717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1292" y="3168684"/>
            <a:ext cx="609658" cy="4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6551" y="3273595"/>
            <a:ext cx="457243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0233" y="3826763"/>
            <a:ext cx="257199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9715" y="4170108"/>
            <a:ext cx="619184" cy="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0707" y="4265482"/>
            <a:ext cx="257199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2022-11-19T10:32:14Z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