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7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44710" y="4253079"/>
            <a:ext cx="247673" cy="28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028" y="4472241"/>
            <a:ext cx="1333627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8811" y="4243550"/>
            <a:ext cx="1190738" cy="752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5184" y="4700931"/>
            <a:ext cx="257199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502" y="5367945"/>
            <a:ext cx="5829856" cy="752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444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C2A184-2994-A67F-E2BF-15BC4F61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5791200" cy="133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E3AC1B-C793-842D-0C2F-0F05AB24D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3429000"/>
            <a:ext cx="863917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7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F76D8E69-CC2A-156E-C7D1-50D746243FB5}"/>
              </a:ext>
            </a:extLst>
          </p:cNvPr>
          <p:cNvSpPr/>
          <p:nvPr/>
        </p:nvSpPr>
        <p:spPr bwMode="white">
          <a:xfrm>
            <a:off x="3347864" y="4509120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>
            <a:extLst>
              <a:ext uri="{FF2B5EF4-FFF2-40B4-BE49-F238E27FC236}">
                <a16:creationId xmlns:a16="http://schemas.microsoft.com/office/drawing/2014/main" id="{F196A3BD-A7AB-E9AC-7E2C-6A58AED2A696}"/>
              </a:ext>
            </a:extLst>
          </p:cNvPr>
          <p:cNvSpPr/>
          <p:nvPr/>
        </p:nvSpPr>
        <p:spPr bwMode="white">
          <a:xfrm>
            <a:off x="4860032" y="4697880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B7574BEC-4F91-03FE-9720-A1EB02FEE8EF}"/>
              </a:ext>
            </a:extLst>
          </p:cNvPr>
          <p:cNvSpPr/>
          <p:nvPr/>
        </p:nvSpPr>
        <p:spPr bwMode="white">
          <a:xfrm>
            <a:off x="6483356" y="4716528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AE4AA322-DD43-BF52-BB41-62C66B4A15BE}"/>
              </a:ext>
            </a:extLst>
          </p:cNvPr>
          <p:cNvSpPr/>
          <p:nvPr/>
        </p:nvSpPr>
        <p:spPr bwMode="white">
          <a:xfrm>
            <a:off x="7970192" y="4661520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5F592452-038B-7165-48B3-937585A1D866}"/>
              </a:ext>
            </a:extLst>
          </p:cNvPr>
          <p:cNvSpPr/>
          <p:nvPr/>
        </p:nvSpPr>
        <p:spPr bwMode="white">
          <a:xfrm>
            <a:off x="3410464" y="5741640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>
            <a:extLst>
              <a:ext uri="{FF2B5EF4-FFF2-40B4-BE49-F238E27FC236}">
                <a16:creationId xmlns:a16="http://schemas.microsoft.com/office/drawing/2014/main" id="{71A41E6F-E700-12CE-4246-1C812C7C5AC8}"/>
              </a:ext>
            </a:extLst>
          </p:cNvPr>
          <p:cNvSpPr/>
          <p:nvPr/>
        </p:nvSpPr>
        <p:spPr bwMode="white">
          <a:xfrm>
            <a:off x="4818364" y="5741640"/>
            <a:ext cx="576064" cy="895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">
            <a:extLst>
              <a:ext uri="{FF2B5EF4-FFF2-40B4-BE49-F238E27FC236}">
                <a16:creationId xmlns:a16="http://schemas.microsoft.com/office/drawing/2014/main" id="{9502BD58-7D88-67DB-F632-914FD787E6C1}"/>
              </a:ext>
            </a:extLst>
          </p:cNvPr>
          <p:cNvSpPr/>
          <p:nvPr/>
        </p:nvSpPr>
        <p:spPr bwMode="white">
          <a:xfrm>
            <a:off x="6219800" y="5592240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5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CAA03E99-8D78-3316-EA13-1626C1F773B6}"/>
              </a:ext>
            </a:extLst>
          </p:cNvPr>
          <p:cNvSpPr/>
          <p:nvPr/>
        </p:nvSpPr>
        <p:spPr bwMode="white">
          <a:xfrm>
            <a:off x="2771800" y="3573016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D0EDB0D1-517B-DC00-1E83-2047A589BCEC}"/>
              </a:ext>
            </a:extLst>
          </p:cNvPr>
          <p:cNvSpPr/>
          <p:nvPr/>
        </p:nvSpPr>
        <p:spPr bwMode="white">
          <a:xfrm>
            <a:off x="4283968" y="3761776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DA161699-AA93-E439-CBEA-16D7351AEE41}"/>
              </a:ext>
            </a:extLst>
          </p:cNvPr>
          <p:cNvSpPr/>
          <p:nvPr/>
        </p:nvSpPr>
        <p:spPr bwMode="white">
          <a:xfrm>
            <a:off x="5907292" y="3780424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F9A16869-EBDB-D390-C230-666458E43072}"/>
              </a:ext>
            </a:extLst>
          </p:cNvPr>
          <p:cNvSpPr/>
          <p:nvPr/>
        </p:nvSpPr>
        <p:spPr bwMode="white">
          <a:xfrm>
            <a:off x="7394128" y="3725416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65DC2881-F455-3B4C-357E-E435E8D43B2A}"/>
              </a:ext>
            </a:extLst>
          </p:cNvPr>
          <p:cNvSpPr/>
          <p:nvPr/>
        </p:nvSpPr>
        <p:spPr bwMode="white">
          <a:xfrm>
            <a:off x="2834400" y="4805536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0B837DD0-9438-F947-99F8-6BDC27751550}"/>
              </a:ext>
            </a:extLst>
          </p:cNvPr>
          <p:cNvSpPr/>
          <p:nvPr/>
        </p:nvSpPr>
        <p:spPr bwMode="white">
          <a:xfrm>
            <a:off x="4242300" y="4805536"/>
            <a:ext cx="576064" cy="895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6C1D9F1E-F991-9B20-05DC-AAB75EBA3ABE}"/>
              </a:ext>
            </a:extLst>
          </p:cNvPr>
          <p:cNvSpPr/>
          <p:nvPr/>
        </p:nvSpPr>
        <p:spPr bwMode="white">
          <a:xfrm>
            <a:off x="5643736" y="4656136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78708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1664" y="1506841"/>
            <a:ext cx="234302" cy="27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5415" y="1506841"/>
            <a:ext cx="234302" cy="27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5944" y="1506841"/>
            <a:ext cx="242980" cy="27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3877" y="1854353"/>
            <a:ext cx="355793" cy="3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5944" y="1941230"/>
            <a:ext cx="234302" cy="26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41664" y="2523312"/>
            <a:ext cx="234302" cy="27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6737" y="2523312"/>
            <a:ext cx="260336" cy="27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15632" y="2523312"/>
            <a:ext cx="576064" cy="59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09862" y="2966389"/>
            <a:ext cx="242980" cy="26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1978" y="2966389"/>
            <a:ext cx="234302" cy="26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11176" y="4564941"/>
            <a:ext cx="576063" cy="564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35438" y="4999330"/>
            <a:ext cx="234302" cy="27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023344" y="5581411"/>
            <a:ext cx="586515" cy="62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623744" y="5581411"/>
            <a:ext cx="648071" cy="55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141256" y="6015801"/>
            <a:ext cx="347115" cy="26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68613" y="6007113"/>
            <a:ext cx="399182" cy="27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59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3928" y="2780928"/>
            <a:ext cx="2088232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ED9EC77A-14F0-326E-F75D-A925DB6B8AF1}"/>
              </a:ext>
            </a:extLst>
          </p:cNvPr>
          <p:cNvSpPr/>
          <p:nvPr/>
        </p:nvSpPr>
        <p:spPr bwMode="white">
          <a:xfrm>
            <a:off x="4067944" y="5237940"/>
            <a:ext cx="2088232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1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8" y="1916832"/>
            <a:ext cx="600132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17F1DDC6-0D22-9910-958A-139A9B0C7D05}"/>
              </a:ext>
            </a:extLst>
          </p:cNvPr>
          <p:cNvSpPr/>
          <p:nvPr/>
        </p:nvSpPr>
        <p:spPr bwMode="white">
          <a:xfrm>
            <a:off x="6012160" y="1944276"/>
            <a:ext cx="600132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>
            <a:extLst>
              <a:ext uri="{FF2B5EF4-FFF2-40B4-BE49-F238E27FC236}">
                <a16:creationId xmlns:a16="http://schemas.microsoft.com/office/drawing/2014/main" id="{97F5D8DE-C266-AA1E-3451-DE559E72C86A}"/>
              </a:ext>
            </a:extLst>
          </p:cNvPr>
          <p:cNvSpPr/>
          <p:nvPr/>
        </p:nvSpPr>
        <p:spPr bwMode="white">
          <a:xfrm>
            <a:off x="2423794" y="3123284"/>
            <a:ext cx="600132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8190A88C-2B33-8559-5337-7184CD8F894C}"/>
              </a:ext>
            </a:extLst>
          </p:cNvPr>
          <p:cNvSpPr/>
          <p:nvPr/>
        </p:nvSpPr>
        <p:spPr bwMode="white">
          <a:xfrm>
            <a:off x="6061400" y="3123855"/>
            <a:ext cx="600132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001E02D4-881A-AF24-7A6E-EE4F5E0D0557}"/>
              </a:ext>
            </a:extLst>
          </p:cNvPr>
          <p:cNvSpPr/>
          <p:nvPr/>
        </p:nvSpPr>
        <p:spPr bwMode="white">
          <a:xfrm>
            <a:off x="2123728" y="4234236"/>
            <a:ext cx="600132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A83F357D-61C4-2460-CF68-A012D8210616}"/>
              </a:ext>
            </a:extLst>
          </p:cNvPr>
          <p:cNvSpPr/>
          <p:nvPr/>
        </p:nvSpPr>
        <p:spPr bwMode="white">
          <a:xfrm>
            <a:off x="5890110" y="4152586"/>
            <a:ext cx="600132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>
            <a:extLst>
              <a:ext uri="{FF2B5EF4-FFF2-40B4-BE49-F238E27FC236}">
                <a16:creationId xmlns:a16="http://schemas.microsoft.com/office/drawing/2014/main" id="{F89CB344-BFC0-3852-2A41-A2E759FF0785}"/>
              </a:ext>
            </a:extLst>
          </p:cNvPr>
          <p:cNvSpPr/>
          <p:nvPr/>
        </p:nvSpPr>
        <p:spPr bwMode="white">
          <a:xfrm>
            <a:off x="2266256" y="5370732"/>
            <a:ext cx="600132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">
            <a:extLst>
              <a:ext uri="{FF2B5EF4-FFF2-40B4-BE49-F238E27FC236}">
                <a16:creationId xmlns:a16="http://schemas.microsoft.com/office/drawing/2014/main" id="{F1341B1A-ED52-FBE1-9825-C76674281C74}"/>
              </a:ext>
            </a:extLst>
          </p:cNvPr>
          <p:cNvSpPr/>
          <p:nvPr/>
        </p:nvSpPr>
        <p:spPr bwMode="white">
          <a:xfrm>
            <a:off x="6156176" y="5345952"/>
            <a:ext cx="600132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8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4842" y="3016695"/>
            <a:ext cx="257199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3236124"/>
            <a:ext cx="1028798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6352" y="3312447"/>
            <a:ext cx="295303" cy="4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6352" y="3398310"/>
            <a:ext cx="295303" cy="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8811" y="3007155"/>
            <a:ext cx="1343153" cy="76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4842" y="3474633"/>
            <a:ext cx="266725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8502" y="4132919"/>
            <a:ext cx="6239470" cy="75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112116"/>
            <a:ext cx="247673" cy="2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3122" y="3112116"/>
            <a:ext cx="447717" cy="2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554" y="3331547"/>
            <a:ext cx="1933759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3570058"/>
            <a:ext cx="438191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3122" y="3570058"/>
            <a:ext cx="438191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554" y="4218809"/>
            <a:ext cx="5410716" cy="76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