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70193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090401" y="4961583"/>
            <a:ext cx="147043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1790" y="4953841"/>
            <a:ext cx="201216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28658" y="4953841"/>
            <a:ext cx="201216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4404" y="5100938"/>
            <a:ext cx="3211730" cy="47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19873" y="5139647"/>
            <a:ext cx="642346" cy="232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701790" y="5333196"/>
            <a:ext cx="201216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28658" y="5333196"/>
            <a:ext cx="201216" cy="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4404" y="5774486"/>
            <a:ext cx="4380336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459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206098-C5D2-DEC3-B75E-74940E50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46" y="1933585"/>
            <a:ext cx="6772275" cy="15906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68DB8B-0223-1435-D103-59A50ACF3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77533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62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28" y="4312338"/>
            <a:ext cx="3240360" cy="2068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5922" y="4221088"/>
            <a:ext cx="2288384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6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EA9F8E4C-FDF0-3CA5-4213-64C8E0B23A8A}"/>
              </a:ext>
            </a:extLst>
          </p:cNvPr>
          <p:cNvSpPr/>
          <p:nvPr/>
        </p:nvSpPr>
        <p:spPr bwMode="white">
          <a:xfrm>
            <a:off x="107504" y="2778244"/>
            <a:ext cx="3240360" cy="2594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182600DA-A53F-7671-6DEA-763197AD32F9}"/>
              </a:ext>
            </a:extLst>
          </p:cNvPr>
          <p:cNvSpPr/>
          <p:nvPr/>
        </p:nvSpPr>
        <p:spPr bwMode="white">
          <a:xfrm>
            <a:off x="3851920" y="2780928"/>
            <a:ext cx="4752528" cy="273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105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74441" y="5426181"/>
            <a:ext cx="165711" cy="27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0042" y="5426181"/>
            <a:ext cx="3507981" cy="95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8276" y="5853818"/>
            <a:ext cx="252928" cy="279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77083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5249" y="5462432"/>
            <a:ext cx="220966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0132" y="5470940"/>
            <a:ext cx="161475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8526" y="5470940"/>
            <a:ext cx="348446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343" y="5675135"/>
            <a:ext cx="501423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5758" y="5802757"/>
            <a:ext cx="356945" cy="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6698" y="5777233"/>
            <a:ext cx="271958" cy="4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1150" y="5802757"/>
            <a:ext cx="433433" cy="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78578" y="5743200"/>
            <a:ext cx="271958" cy="4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78578" y="5819773"/>
            <a:ext cx="271958" cy="42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93030" y="5802757"/>
            <a:ext cx="433433" cy="34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5249" y="5887838"/>
            <a:ext cx="229464" cy="26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11150" y="5879330"/>
            <a:ext cx="424934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693030" y="5879330"/>
            <a:ext cx="424934" cy="27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332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28775" y="4475271"/>
            <a:ext cx="174566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2978" y="4475271"/>
            <a:ext cx="174566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6369" y="4475271"/>
            <a:ext cx="165378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88947" y="4475271"/>
            <a:ext cx="238879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261" y="4696102"/>
            <a:ext cx="532886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55273" y="4824920"/>
            <a:ext cx="367507" cy="3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59532" y="4797316"/>
            <a:ext cx="284818" cy="3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99476" y="4824920"/>
            <a:ext cx="367507" cy="3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03735" y="4797316"/>
            <a:ext cx="284818" cy="3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47938" y="4760511"/>
            <a:ext cx="284818" cy="36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43679" y="4824920"/>
            <a:ext cx="1194399" cy="5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10399" y="4916932"/>
            <a:ext cx="248067" cy="28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54603" y="4916932"/>
            <a:ext cx="248067" cy="28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898806" y="4916932"/>
            <a:ext cx="238879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606258" y="4916932"/>
            <a:ext cx="431821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48886" y="5505814"/>
            <a:ext cx="4823538" cy="717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664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4317" y="1764521"/>
            <a:ext cx="5451056" cy="1664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4317" y="4651676"/>
            <a:ext cx="6503947" cy="1873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