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g_16777215" descr="7.png">
            <a:extLst>
              <a:ext uri="{FF2B5EF4-FFF2-40B4-BE49-F238E27FC236}">
                <a16:creationId xmlns:a16="http://schemas.microsoft.com/office/drawing/2014/main" id="{1A9CCC0F-284F-8112-2AA6-40944B3DE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7150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6BAE3129-A5A6-DCD0-7B02-F1C5F32AA167}"/>
              </a:ext>
            </a:extLst>
          </p:cNvPr>
          <p:cNvSpPr/>
          <p:nvPr/>
        </p:nvSpPr>
        <p:spPr bwMode="white">
          <a:xfrm>
            <a:off x="683568" y="4581128"/>
            <a:ext cx="633670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870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B2C99C-BCFE-82CA-F805-0C14CF6EF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87" t="59825"/>
          <a:stretch/>
        </p:blipFill>
        <p:spPr>
          <a:xfrm>
            <a:off x="1475656" y="3717032"/>
            <a:ext cx="5615608" cy="883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5CAB796-35E8-3C71-C389-4BBD5DDDC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16" y="1988840"/>
            <a:ext cx="677227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69069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42492" y="2503338"/>
            <a:ext cx="845279" cy="190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0419" y="2701433"/>
            <a:ext cx="837665" cy="40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2492" y="2701433"/>
            <a:ext cx="845279" cy="40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6456" y="2907148"/>
            <a:ext cx="852894" cy="19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68988" y="3402386"/>
            <a:ext cx="205608" cy="24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18873" y="3410005"/>
            <a:ext cx="144687" cy="23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30683" y="3402386"/>
            <a:ext cx="213223" cy="24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61373" y="3783338"/>
            <a:ext cx="228453" cy="24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96028" y="3783338"/>
            <a:ext cx="220838" cy="24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30683" y="3783338"/>
            <a:ext cx="220838" cy="24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24071" y="4491910"/>
            <a:ext cx="418832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98034" y="4766195"/>
            <a:ext cx="837664" cy="40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71949" y="4766195"/>
            <a:ext cx="715822" cy="43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661373" y="5451910"/>
            <a:ext cx="228453" cy="24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818873" y="5459529"/>
            <a:ext cx="144687" cy="23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930683" y="5451910"/>
            <a:ext cx="213223" cy="24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668988" y="5832862"/>
            <a:ext cx="205608" cy="24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796028" y="5832862"/>
            <a:ext cx="213223" cy="24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930683" y="5832862"/>
            <a:ext cx="213223" cy="24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0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8039" y="2120204"/>
            <a:ext cx="257199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2229" y="2120204"/>
            <a:ext cx="257199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2108" y="2120204"/>
            <a:ext cx="257199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1832" y="2587818"/>
            <a:ext cx="438191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6496" y="2587818"/>
            <a:ext cx="447717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31633" y="2587818"/>
            <a:ext cx="266725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11832" y="3313098"/>
            <a:ext cx="438191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02703" y="3313098"/>
            <a:ext cx="266725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22108" y="3313098"/>
            <a:ext cx="285777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11832" y="3790256"/>
            <a:ext cx="438191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26496" y="3790256"/>
            <a:ext cx="457243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31633" y="3790256"/>
            <a:ext cx="257199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78513" y="4515536"/>
            <a:ext cx="266725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702703" y="4515536"/>
            <a:ext cx="285777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360211" y="4515536"/>
            <a:ext cx="171466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911832" y="4983150"/>
            <a:ext cx="457243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626496" y="4983150"/>
            <a:ext cx="466769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331633" y="4983150"/>
            <a:ext cx="257199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g_16777215" descr="2.png">
            <a:extLst>
              <a:ext uri="{FF2B5EF4-FFF2-40B4-BE49-F238E27FC236}">
                <a16:creationId xmlns:a16="http://schemas.microsoft.com/office/drawing/2014/main" id="{884C36B0-1FD6-9201-9493-A884AC8306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5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3">
            <a:extLst>
              <a:ext uri="{FF2B5EF4-FFF2-40B4-BE49-F238E27FC236}">
                <a16:creationId xmlns:a16="http://schemas.microsoft.com/office/drawing/2014/main" id="{62475775-F67E-9CFE-9969-3F403A0B6392}"/>
              </a:ext>
            </a:extLst>
          </p:cNvPr>
          <p:cNvSpPr/>
          <p:nvPr/>
        </p:nvSpPr>
        <p:spPr bwMode="white">
          <a:xfrm>
            <a:off x="827584" y="3341623"/>
            <a:ext cx="2160240" cy="221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5">
            <a:extLst>
              <a:ext uri="{FF2B5EF4-FFF2-40B4-BE49-F238E27FC236}">
                <a16:creationId xmlns:a16="http://schemas.microsoft.com/office/drawing/2014/main" id="{FF57FE0D-0300-B7B4-EBE9-9C446AA817C0}"/>
              </a:ext>
            </a:extLst>
          </p:cNvPr>
          <p:cNvSpPr/>
          <p:nvPr/>
        </p:nvSpPr>
        <p:spPr bwMode="white">
          <a:xfrm>
            <a:off x="4572000" y="3276316"/>
            <a:ext cx="2520280" cy="2501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g_16777215" descr="3.png">
            <a:extLst>
              <a:ext uri="{FF2B5EF4-FFF2-40B4-BE49-F238E27FC236}">
                <a16:creationId xmlns:a16="http://schemas.microsoft.com/office/drawing/2014/main" id="{E95F249A-5A84-6148-2076-570B4DBD85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1331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0" name="Rectangle 5">
            <a:extLst>
              <a:ext uri="{FF2B5EF4-FFF2-40B4-BE49-F238E27FC236}">
                <a16:creationId xmlns:a16="http://schemas.microsoft.com/office/drawing/2014/main" id="{C2421645-4754-A27D-3715-C7000A4DB156}"/>
              </a:ext>
            </a:extLst>
          </p:cNvPr>
          <p:cNvSpPr/>
          <p:nvPr/>
        </p:nvSpPr>
        <p:spPr bwMode="white">
          <a:xfrm>
            <a:off x="3347864" y="1652052"/>
            <a:ext cx="1903667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7">
            <a:extLst>
              <a:ext uri="{FF2B5EF4-FFF2-40B4-BE49-F238E27FC236}">
                <a16:creationId xmlns:a16="http://schemas.microsoft.com/office/drawing/2014/main" id="{C74D0320-ECF4-E4F5-0F9E-52955A99A9A4}"/>
              </a:ext>
            </a:extLst>
          </p:cNvPr>
          <p:cNvSpPr/>
          <p:nvPr/>
        </p:nvSpPr>
        <p:spPr bwMode="white">
          <a:xfrm>
            <a:off x="364076" y="1700808"/>
            <a:ext cx="1903667" cy="172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26">
            <a:extLst>
              <a:ext uri="{FF2B5EF4-FFF2-40B4-BE49-F238E27FC236}">
                <a16:creationId xmlns:a16="http://schemas.microsoft.com/office/drawing/2014/main" id="{9C1933B4-E2D4-6564-DB73-49BBAAE22E83}"/>
              </a:ext>
            </a:extLst>
          </p:cNvPr>
          <p:cNvSpPr/>
          <p:nvPr/>
        </p:nvSpPr>
        <p:spPr bwMode="white">
          <a:xfrm>
            <a:off x="364076" y="4698950"/>
            <a:ext cx="1759652" cy="182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28">
            <a:extLst>
              <a:ext uri="{FF2B5EF4-FFF2-40B4-BE49-F238E27FC236}">
                <a16:creationId xmlns:a16="http://schemas.microsoft.com/office/drawing/2014/main" id="{534C191A-213E-CA36-734E-1DAA50CA2ACC}"/>
              </a:ext>
            </a:extLst>
          </p:cNvPr>
          <p:cNvSpPr/>
          <p:nvPr/>
        </p:nvSpPr>
        <p:spPr bwMode="white">
          <a:xfrm>
            <a:off x="3203848" y="4690804"/>
            <a:ext cx="2516599" cy="182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35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8338" y="4931514"/>
            <a:ext cx="2799606" cy="1161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7022" y="4931514"/>
            <a:ext cx="155263" cy="25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4332" y="4931514"/>
            <a:ext cx="224268" cy="25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0707" y="5138770"/>
            <a:ext cx="1043712" cy="23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8922" y="5199220"/>
            <a:ext cx="267397" cy="4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8922" y="5268305"/>
            <a:ext cx="267397" cy="4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42461" y="5337391"/>
            <a:ext cx="232894" cy="26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41145" y="5337391"/>
            <a:ext cx="241520" cy="26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13951" y="5337391"/>
            <a:ext cx="388157" cy="26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82081" y="5993703"/>
            <a:ext cx="4528506" cy="682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7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2053900"/>
            <a:ext cx="438192" cy="458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7256" y="2053900"/>
            <a:ext cx="180992" cy="29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959" y="2053900"/>
            <a:ext cx="180992" cy="29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8590" y="2388082"/>
            <a:ext cx="285777" cy="4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0189" y="2349889"/>
            <a:ext cx="285777" cy="4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21049" y="2426274"/>
            <a:ext cx="1228842" cy="4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7080" y="2512206"/>
            <a:ext cx="257199" cy="29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68679" y="2512206"/>
            <a:ext cx="276251" cy="28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11700" y="2512206"/>
            <a:ext cx="428665" cy="28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26804" y="3237858"/>
            <a:ext cx="171466" cy="28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0399" y="3409722"/>
            <a:ext cx="5829856" cy="572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3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537" y="3767118"/>
            <a:ext cx="3278368" cy="110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2515" y="3767119"/>
            <a:ext cx="247673" cy="29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2901" y="4110155"/>
            <a:ext cx="295303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4500" y="4072040"/>
            <a:ext cx="295303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4500" y="4157799"/>
            <a:ext cx="295303" cy="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6959" y="3776647"/>
            <a:ext cx="1266945" cy="7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7080" y="4234029"/>
            <a:ext cx="447717" cy="29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82990" y="4234029"/>
            <a:ext cx="247673" cy="29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8502" y="4958217"/>
            <a:ext cx="5410716" cy="74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2022-11-19T09:27:10Z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