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0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79002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3" name="Rectangle 32"/>
          <p:cNvSpPr/>
          <p:nvPr/>
        </p:nvSpPr>
        <p:spPr bwMode="white">
          <a:xfrm>
            <a:off x="539552" y="2348880"/>
            <a:ext cx="7056784" cy="18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32">
            <a:extLst>
              <a:ext uri="{FF2B5EF4-FFF2-40B4-BE49-F238E27FC236}">
                <a16:creationId xmlns:a16="http://schemas.microsoft.com/office/drawing/2014/main" id="{E77A49BE-DA44-07E2-FFF4-5980809464AC}"/>
              </a:ext>
            </a:extLst>
          </p:cNvPr>
          <p:cNvSpPr/>
          <p:nvPr/>
        </p:nvSpPr>
        <p:spPr bwMode="white">
          <a:xfrm>
            <a:off x="555928" y="4936976"/>
            <a:ext cx="7056784" cy="1732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632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719088" y="4193824"/>
            <a:ext cx="6840760" cy="1906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2095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BCD86F3-B9F7-AEAF-6580-12F8445A6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268" y="1823477"/>
            <a:ext cx="6772275" cy="15906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0D277F4-ADD6-A449-EECF-B09027B63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429000"/>
            <a:ext cx="846772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548680"/>
            <a:ext cx="80403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07376" y="1542701"/>
            <a:ext cx="248214" cy="28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41304" y="1755706"/>
            <a:ext cx="1037181" cy="292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36457" y="1977586"/>
            <a:ext cx="416645" cy="28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15432" y="2581098"/>
            <a:ext cx="520578" cy="820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75672" y="2581099"/>
            <a:ext cx="636146" cy="820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12031" y="4737770"/>
            <a:ext cx="265943" cy="213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18600" y="4737770"/>
            <a:ext cx="265943" cy="213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004570" y="5785043"/>
            <a:ext cx="265943" cy="213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364327" y="5829419"/>
            <a:ext cx="265943" cy="44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364327" y="5900421"/>
            <a:ext cx="265943" cy="62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6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2736" y="2366354"/>
            <a:ext cx="762072" cy="295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59902" y="2366354"/>
            <a:ext cx="562028" cy="295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55691" y="2375882"/>
            <a:ext cx="485821" cy="276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07704" y="3576478"/>
            <a:ext cx="504056" cy="788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79912" y="3576478"/>
            <a:ext cx="432047" cy="788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28185" y="3576479"/>
            <a:ext cx="535496" cy="788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236154" y="5282090"/>
            <a:ext cx="2362425" cy="352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5582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79424" y="1838786"/>
            <a:ext cx="264201" cy="226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79424" y="2953015"/>
            <a:ext cx="264201" cy="21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79424" y="4067245"/>
            <a:ext cx="264201" cy="21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85066" y="5955769"/>
            <a:ext cx="396302" cy="377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65656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9" name="Rectangle 3">
            <a:extLst>
              <a:ext uri="{FF2B5EF4-FFF2-40B4-BE49-F238E27FC236}">
                <a16:creationId xmlns:a16="http://schemas.microsoft.com/office/drawing/2014/main" id="{3433CDDA-9A87-97C3-9266-A689501A0CC8}"/>
              </a:ext>
            </a:extLst>
          </p:cNvPr>
          <p:cNvSpPr/>
          <p:nvPr/>
        </p:nvSpPr>
        <p:spPr bwMode="white">
          <a:xfrm>
            <a:off x="2267744" y="1844824"/>
            <a:ext cx="432048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0" name="Rectangle 3">
            <a:extLst>
              <a:ext uri="{FF2B5EF4-FFF2-40B4-BE49-F238E27FC236}">
                <a16:creationId xmlns:a16="http://schemas.microsoft.com/office/drawing/2014/main" id="{4FF407C0-3988-55C5-759B-CB00F434FEA6}"/>
              </a:ext>
            </a:extLst>
          </p:cNvPr>
          <p:cNvSpPr/>
          <p:nvPr/>
        </p:nvSpPr>
        <p:spPr bwMode="white">
          <a:xfrm>
            <a:off x="4125286" y="1876460"/>
            <a:ext cx="432048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1" name="Rectangle 3">
            <a:extLst>
              <a:ext uri="{FF2B5EF4-FFF2-40B4-BE49-F238E27FC236}">
                <a16:creationId xmlns:a16="http://schemas.microsoft.com/office/drawing/2014/main" id="{74F08233-A220-F91E-16E6-F683B8206839}"/>
              </a:ext>
            </a:extLst>
          </p:cNvPr>
          <p:cNvSpPr/>
          <p:nvPr/>
        </p:nvSpPr>
        <p:spPr bwMode="white">
          <a:xfrm>
            <a:off x="6012160" y="1876460"/>
            <a:ext cx="432048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2" name="Rectangle 3">
            <a:extLst>
              <a:ext uri="{FF2B5EF4-FFF2-40B4-BE49-F238E27FC236}">
                <a16:creationId xmlns:a16="http://schemas.microsoft.com/office/drawing/2014/main" id="{399FC649-E53E-31FC-8BD3-C42C42AD1C07}"/>
              </a:ext>
            </a:extLst>
          </p:cNvPr>
          <p:cNvSpPr/>
          <p:nvPr/>
        </p:nvSpPr>
        <p:spPr bwMode="white">
          <a:xfrm>
            <a:off x="2289488" y="2705532"/>
            <a:ext cx="432048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3" name="Rectangle 3">
            <a:extLst>
              <a:ext uri="{FF2B5EF4-FFF2-40B4-BE49-F238E27FC236}">
                <a16:creationId xmlns:a16="http://schemas.microsoft.com/office/drawing/2014/main" id="{F0EA5120-526A-D356-5B2B-D1357B22DD14}"/>
              </a:ext>
            </a:extLst>
          </p:cNvPr>
          <p:cNvSpPr/>
          <p:nvPr/>
        </p:nvSpPr>
        <p:spPr bwMode="white">
          <a:xfrm>
            <a:off x="4212724" y="2679988"/>
            <a:ext cx="432048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4" name="Rectangle 3">
            <a:extLst>
              <a:ext uri="{FF2B5EF4-FFF2-40B4-BE49-F238E27FC236}">
                <a16:creationId xmlns:a16="http://schemas.microsoft.com/office/drawing/2014/main" id="{221FA29C-2C9C-9273-A079-66A5E28A58DE}"/>
              </a:ext>
            </a:extLst>
          </p:cNvPr>
          <p:cNvSpPr/>
          <p:nvPr/>
        </p:nvSpPr>
        <p:spPr bwMode="white">
          <a:xfrm>
            <a:off x="6012160" y="2688744"/>
            <a:ext cx="432048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5" name="Rectangle 3">
            <a:extLst>
              <a:ext uri="{FF2B5EF4-FFF2-40B4-BE49-F238E27FC236}">
                <a16:creationId xmlns:a16="http://schemas.microsoft.com/office/drawing/2014/main" id="{74194805-1F55-3CC7-78CB-4FBA2CFFE257}"/>
              </a:ext>
            </a:extLst>
          </p:cNvPr>
          <p:cNvSpPr/>
          <p:nvPr/>
        </p:nvSpPr>
        <p:spPr bwMode="white">
          <a:xfrm>
            <a:off x="899592" y="4937140"/>
            <a:ext cx="2232248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6" name="Rectangle 3">
            <a:extLst>
              <a:ext uri="{FF2B5EF4-FFF2-40B4-BE49-F238E27FC236}">
                <a16:creationId xmlns:a16="http://schemas.microsoft.com/office/drawing/2014/main" id="{A67D0611-95BF-0022-67C3-D2A631CB439A}"/>
              </a:ext>
            </a:extLst>
          </p:cNvPr>
          <p:cNvSpPr/>
          <p:nvPr/>
        </p:nvSpPr>
        <p:spPr bwMode="white">
          <a:xfrm>
            <a:off x="3851920" y="4869160"/>
            <a:ext cx="2520280" cy="1583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4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6001" y="2348880"/>
            <a:ext cx="1547688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>
            <a:extLst>
              <a:ext uri="{FF2B5EF4-FFF2-40B4-BE49-F238E27FC236}">
                <a16:creationId xmlns:a16="http://schemas.microsoft.com/office/drawing/2014/main" id="{128620CF-9374-906D-6BC9-92DEE39A800A}"/>
              </a:ext>
            </a:extLst>
          </p:cNvPr>
          <p:cNvSpPr/>
          <p:nvPr/>
        </p:nvSpPr>
        <p:spPr bwMode="white">
          <a:xfrm>
            <a:off x="2999028" y="2204864"/>
            <a:ext cx="4381284" cy="2664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6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7" name="Rectangle 5">
            <a:extLst>
              <a:ext uri="{FF2B5EF4-FFF2-40B4-BE49-F238E27FC236}">
                <a16:creationId xmlns:a16="http://schemas.microsoft.com/office/drawing/2014/main" id="{0E5FE996-15FA-864A-6059-A2A22E38AD16}"/>
              </a:ext>
            </a:extLst>
          </p:cNvPr>
          <p:cNvSpPr/>
          <p:nvPr/>
        </p:nvSpPr>
        <p:spPr bwMode="white">
          <a:xfrm>
            <a:off x="827584" y="2866691"/>
            <a:ext cx="2736304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5">
            <a:extLst>
              <a:ext uri="{FF2B5EF4-FFF2-40B4-BE49-F238E27FC236}">
                <a16:creationId xmlns:a16="http://schemas.microsoft.com/office/drawing/2014/main" id="{B5F9CAEF-80CE-C99D-3B40-5B1B002D96A6}"/>
              </a:ext>
            </a:extLst>
          </p:cNvPr>
          <p:cNvSpPr/>
          <p:nvPr/>
        </p:nvSpPr>
        <p:spPr bwMode="white">
          <a:xfrm>
            <a:off x="4067944" y="2924944"/>
            <a:ext cx="2952328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0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2022-11-19T09:50:38Z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