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5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98247" y="2347114"/>
            <a:ext cx="238016" cy="24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2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81256" y="2397190"/>
            <a:ext cx="409388" cy="238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61289" y="2368556"/>
            <a:ext cx="333223" cy="26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84264" y="2464004"/>
            <a:ext cx="218975" cy="171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54644" y="2368556"/>
            <a:ext cx="837818" cy="28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14413" y="2950792"/>
            <a:ext cx="980628" cy="238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89719" y="2950792"/>
            <a:ext cx="571239" cy="238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36462" y="3017606"/>
            <a:ext cx="409388" cy="229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07173" y="2950792"/>
            <a:ext cx="390347" cy="238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39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9388" y="2309351"/>
            <a:ext cx="1932694" cy="829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37785" y="2309351"/>
            <a:ext cx="514115" cy="31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32793" y="2337940"/>
            <a:ext cx="1418578" cy="800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22479" y="2309351"/>
            <a:ext cx="504595" cy="31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79338" y="2337940"/>
            <a:ext cx="2094545" cy="810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3933055"/>
            <a:ext cx="11520000" cy="2073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088952" y="4544726"/>
            <a:ext cx="533157" cy="315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1803001" y="4573398"/>
            <a:ext cx="1751801" cy="1299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4525911" y="4544726"/>
            <a:ext cx="2104066" cy="1328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7601084" y="4544726"/>
            <a:ext cx="514115" cy="315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8286572" y="4573398"/>
            <a:ext cx="1761322" cy="1290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2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0429" y="3711443"/>
            <a:ext cx="3275107" cy="1334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36661" y="3711443"/>
            <a:ext cx="2094545" cy="1334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8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2479" y="3177312"/>
            <a:ext cx="3436958" cy="1334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55966" y="3177312"/>
            <a:ext cx="3275107" cy="1334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4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76396" y="2299864"/>
            <a:ext cx="2751471" cy="1896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5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1322" y="3282807"/>
            <a:ext cx="3417917" cy="1897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5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27867" y="1862248"/>
            <a:ext cx="323702" cy="4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95834" y="1843169"/>
            <a:ext cx="4446148" cy="324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00429" y="2491862"/>
            <a:ext cx="2770512" cy="257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95107" y="3102397"/>
            <a:ext cx="904462" cy="248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95834" y="3674774"/>
            <a:ext cx="4255735" cy="333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0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1801" y="2499101"/>
            <a:ext cx="3770181" cy="323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76396" y="3137221"/>
            <a:ext cx="2265917" cy="247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66479" y="3746768"/>
            <a:ext cx="904462" cy="247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1322" y="4318218"/>
            <a:ext cx="3579768" cy="323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7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1801" y="2397069"/>
            <a:ext cx="4103404" cy="324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95438" y="3007884"/>
            <a:ext cx="2751471" cy="324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99702" y="3647330"/>
            <a:ext cx="1075834" cy="248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71801" y="4219969"/>
            <a:ext cx="4093884" cy="324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7485" y="2277110"/>
            <a:ext cx="431482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62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76132" y="5341795"/>
            <a:ext cx="218975" cy="22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13884" y="5341795"/>
            <a:ext cx="218975" cy="22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04033" y="5341795"/>
            <a:ext cx="352264" cy="22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51305" y="5341795"/>
            <a:ext cx="342743" cy="22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79537" y="5341795"/>
            <a:ext cx="361785" cy="22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26809" y="5341795"/>
            <a:ext cx="352264" cy="22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45256" y="5332260"/>
            <a:ext cx="923504" cy="247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3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85586" y="1890793"/>
            <a:ext cx="714049" cy="314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60892" y="2520350"/>
            <a:ext cx="466512" cy="23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60495" y="3111752"/>
            <a:ext cx="1075834" cy="23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21950" y="3703154"/>
            <a:ext cx="399867" cy="248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86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60231" y="1271039"/>
            <a:ext cx="923504" cy="248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65024" y="1872812"/>
            <a:ext cx="1066314" cy="248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05157" y="2598761"/>
            <a:ext cx="218975" cy="162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47438" y="2522346"/>
            <a:ext cx="542677" cy="248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3068820"/>
            <a:ext cx="11520000" cy="2291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8897634" y="3775458"/>
            <a:ext cx="495074" cy="238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8773866" y="4367506"/>
            <a:ext cx="628363" cy="248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7955089" y="4959555"/>
            <a:ext cx="1094876" cy="257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7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5355" y="1842564"/>
            <a:ext cx="2399206" cy="324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65157" y="1871160"/>
            <a:ext cx="542677" cy="24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17024" y="2462148"/>
            <a:ext cx="904462" cy="24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37520" y="3062667"/>
            <a:ext cx="1075834" cy="24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4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21619" y="1756322"/>
            <a:ext cx="218975" cy="247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65950" y="2356440"/>
            <a:ext cx="218975" cy="247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95504" y="3537623"/>
            <a:ext cx="390347" cy="247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994650"/>
            <a:ext cx="11520000" cy="1228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624132" y="4794723"/>
            <a:ext cx="1075834" cy="247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0231140" y="4794723"/>
            <a:ext cx="228495" cy="247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5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35537" y="1728823"/>
            <a:ext cx="333223" cy="314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83140" y="2301314"/>
            <a:ext cx="285619" cy="228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83140" y="2854722"/>
            <a:ext cx="285619" cy="228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35537" y="3379505"/>
            <a:ext cx="333223" cy="314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35537" y="3932913"/>
            <a:ext cx="333223" cy="314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9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70942" y="1824599"/>
            <a:ext cx="257057" cy="257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59702" y="2922405"/>
            <a:ext cx="257057" cy="257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17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18148" y="1271183"/>
            <a:ext cx="238016" cy="248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81190" y="2370489"/>
            <a:ext cx="257057" cy="248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2022-11-14T10:05:22Z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