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1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65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66479" y="1661927"/>
            <a:ext cx="714049" cy="648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56099" y="1661927"/>
            <a:ext cx="714049" cy="648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55239" y="1661927"/>
            <a:ext cx="714049" cy="648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13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51438" y="1738308"/>
            <a:ext cx="1313851" cy="954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52297" y="2043610"/>
            <a:ext cx="1323371" cy="648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41057" y="2043610"/>
            <a:ext cx="1018710" cy="648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4332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41983" y="5064363"/>
            <a:ext cx="285619" cy="247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812231" y="5054831"/>
            <a:ext cx="257057" cy="257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80066" y="5607685"/>
            <a:ext cx="218975" cy="247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40793" y="5607685"/>
            <a:ext cx="209454" cy="247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99702" y="6131943"/>
            <a:ext cx="380826" cy="333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03305" y="6131943"/>
            <a:ext cx="380826" cy="333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984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41785" y="2702873"/>
            <a:ext cx="1066314" cy="324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13355" y="3409300"/>
            <a:ext cx="723570" cy="324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65752" y="4106180"/>
            <a:ext cx="723570" cy="324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584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61752" y="3666237"/>
            <a:ext cx="380826" cy="324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367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13090" y="3050895"/>
            <a:ext cx="714049" cy="323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27206" y="3888763"/>
            <a:ext cx="723570" cy="333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18677" y="4736153"/>
            <a:ext cx="1056793" cy="323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03900" y="5421682"/>
            <a:ext cx="704528" cy="647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483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27603" y="5027817"/>
            <a:ext cx="333223" cy="314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58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79537" y="3065017"/>
            <a:ext cx="380826" cy="324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584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78677" y="1394929"/>
            <a:ext cx="380826" cy="324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840462" y="2864599"/>
            <a:ext cx="380826" cy="324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40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23933" y="3400417"/>
            <a:ext cx="371305" cy="238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89586" y="3400417"/>
            <a:ext cx="371305" cy="238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21884" y="3400417"/>
            <a:ext cx="228495" cy="238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5730" y="2421255"/>
            <a:ext cx="4314825" cy="11620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163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231140" y="2434934"/>
            <a:ext cx="152330" cy="238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41652" y="3026525"/>
            <a:ext cx="228495" cy="248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18809" y="3618116"/>
            <a:ext cx="152330" cy="238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45322" y="3618116"/>
            <a:ext cx="238016" cy="238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08231" y="4209707"/>
            <a:ext cx="218975" cy="238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80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18942" y="2146482"/>
            <a:ext cx="238016" cy="238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12363" y="2146482"/>
            <a:ext cx="228495" cy="247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80661" y="2908255"/>
            <a:ext cx="238016" cy="238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75867" y="3965215"/>
            <a:ext cx="371305" cy="276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60958" y="3946170"/>
            <a:ext cx="380826" cy="304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99570" y="5012652"/>
            <a:ext cx="380826" cy="295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783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67008" y="2071485"/>
            <a:ext cx="371305" cy="314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23537" y="2090552"/>
            <a:ext cx="371305" cy="286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45652" y="2081018"/>
            <a:ext cx="380826" cy="295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891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99570" y="2567362"/>
            <a:ext cx="5521983" cy="1086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62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33057" y="1908708"/>
            <a:ext cx="5502942" cy="139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51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59570" y="1898933"/>
            <a:ext cx="238016" cy="247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65157" y="3736772"/>
            <a:ext cx="295140" cy="247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76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66677" y="1346722"/>
            <a:ext cx="247537" cy="257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99173" y="3347138"/>
            <a:ext cx="257057" cy="24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4293100"/>
            <a:ext cx="11520000" cy="16469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7755768" y="4637812"/>
            <a:ext cx="257057" cy="248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02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36991" y="2273157"/>
            <a:ext cx="1009190" cy="658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831272" y="2273157"/>
            <a:ext cx="409388" cy="658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37851" y="2578605"/>
            <a:ext cx="1009190" cy="353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2022-11-14T09:55:36Z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