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80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8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320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99305" y="1194427"/>
            <a:ext cx="714049" cy="324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50710" y="1194427"/>
            <a:ext cx="723570" cy="324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95173" y="1814241"/>
            <a:ext cx="228495" cy="238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76462" y="2395912"/>
            <a:ext cx="228495" cy="247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46512" y="2395912"/>
            <a:ext cx="399867" cy="247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21685" y="2386376"/>
            <a:ext cx="771173" cy="295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33917" y="2968048"/>
            <a:ext cx="761652" cy="305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613289" y="3568791"/>
            <a:ext cx="533157" cy="247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773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866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80991" y="2691842"/>
            <a:ext cx="209454" cy="228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61421" y="2691842"/>
            <a:ext cx="304661" cy="228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56099" y="2691842"/>
            <a:ext cx="218975" cy="228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93652" y="2691842"/>
            <a:ext cx="209454" cy="228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040727" y="2691842"/>
            <a:ext cx="209454" cy="228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05223" y="3426231"/>
            <a:ext cx="1047272" cy="314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89586" y="3464382"/>
            <a:ext cx="323702" cy="238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679272" y="3426231"/>
            <a:ext cx="1047272" cy="314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947834" y="4074783"/>
            <a:ext cx="218975" cy="247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052231" y="4694723"/>
            <a:ext cx="390347" cy="238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767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888727" y="4113308"/>
            <a:ext cx="228495" cy="248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26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8975" y="2196207"/>
            <a:ext cx="371305" cy="228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22876" y="2387012"/>
            <a:ext cx="380826" cy="238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9454" y="2530115"/>
            <a:ext cx="380826" cy="238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89190" y="2711380"/>
            <a:ext cx="380826" cy="228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26942" y="2692299"/>
            <a:ext cx="342743" cy="219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9454" y="2873564"/>
            <a:ext cx="380826" cy="228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14743" y="3054828"/>
            <a:ext cx="371305" cy="219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75603" y="3064368"/>
            <a:ext cx="371305" cy="228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29454" y="3207472"/>
            <a:ext cx="371305" cy="238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309289" y="3226552"/>
            <a:ext cx="371305" cy="228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262016" y="3388736"/>
            <a:ext cx="380826" cy="228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38975" y="3550920"/>
            <a:ext cx="380826" cy="228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289586" y="2635058"/>
            <a:ext cx="637884" cy="2070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355900" y="2968966"/>
            <a:ext cx="628363" cy="1736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403173" y="2930805"/>
            <a:ext cx="637884" cy="1774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958016" y="3884828"/>
            <a:ext cx="352264" cy="238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2071933" y="3302874"/>
            <a:ext cx="628363" cy="1402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3128727" y="3646323"/>
            <a:ext cx="628363" cy="1058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4185520" y="3474598"/>
            <a:ext cx="628363" cy="1230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5242314" y="3302874"/>
            <a:ext cx="628363" cy="1402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1091305" y="4228277"/>
            <a:ext cx="218975" cy="238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90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76595" y="1213353"/>
            <a:ext cx="371305" cy="285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46512" y="1222878"/>
            <a:ext cx="399867" cy="247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35795" y="1132205"/>
            <a:ext cx="372110" cy="357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23603" y="1842017"/>
            <a:ext cx="399867" cy="238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04165" y="2461156"/>
            <a:ext cx="390347" cy="247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2925310"/>
            <a:ext cx="11520000" cy="1625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1862479" y="3699657"/>
            <a:ext cx="3075173" cy="325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5089983" y="3699657"/>
            <a:ext cx="1885090" cy="334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6984595" y="3709217"/>
            <a:ext cx="1666115" cy="315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animBg="1"/>
      <p:bldP spid="8" grpId="0" animBg="1"/>
      <p:bldP spid="10" grpId="0" bldLvl="0" animBg="1"/>
      <p:bldP spid="11" grpId="0" bldLvl="0" animBg="1"/>
      <p:bldP spid="1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087817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96871" y="4707000"/>
            <a:ext cx="4620975" cy="99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86903" y="5742000"/>
            <a:ext cx="503452" cy="206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16349" y="5751000"/>
            <a:ext cx="530423" cy="19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701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51636" y="1318023"/>
            <a:ext cx="685487" cy="247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60297" y="1318023"/>
            <a:ext cx="733090" cy="247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38644" y="1927362"/>
            <a:ext cx="561719" cy="247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56363" y="2517660"/>
            <a:ext cx="733090" cy="247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79471" y="2517660"/>
            <a:ext cx="723570" cy="247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19735" y="3117478"/>
            <a:ext cx="723570" cy="247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47636" y="3117478"/>
            <a:ext cx="723570" cy="247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872000" y="4288552"/>
            <a:ext cx="7283305" cy="323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862479" y="4878850"/>
            <a:ext cx="6626380" cy="333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29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81123" y="3690126"/>
            <a:ext cx="4598479" cy="247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62082" y="4252161"/>
            <a:ext cx="2989487" cy="323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76675" y="2809875"/>
            <a:ext cx="4438650" cy="1238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132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04297" y="1899773"/>
            <a:ext cx="723570" cy="32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08165" y="1899773"/>
            <a:ext cx="723570" cy="32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011834" y="2500304"/>
            <a:ext cx="714049" cy="314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79537" y="3701367"/>
            <a:ext cx="714049" cy="314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95504" y="4931027"/>
            <a:ext cx="390347" cy="247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178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94578" y="1918782"/>
            <a:ext cx="399867" cy="247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94578" y="4435128"/>
            <a:ext cx="561719" cy="247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57157" y="5035620"/>
            <a:ext cx="571239" cy="247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355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678942" y="1318782"/>
            <a:ext cx="238016" cy="238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08297" y="1920514"/>
            <a:ext cx="371305" cy="248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64760" y="2522246"/>
            <a:ext cx="218975" cy="238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93983" y="3114427"/>
            <a:ext cx="380826" cy="248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38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83140" y="1889776"/>
            <a:ext cx="285619" cy="228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383140" y="2489963"/>
            <a:ext cx="285619" cy="228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2918325"/>
            <a:ext cx="11520000" cy="17253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1319887" y="3089910"/>
            <a:ext cx="333223" cy="305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1319887" y="3671393"/>
            <a:ext cx="333223" cy="314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11367491" y="4291007"/>
            <a:ext cx="285619" cy="228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204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012495" y="1890951"/>
            <a:ext cx="238016" cy="248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24000" y="2472928"/>
            <a:ext cx="295140" cy="248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66347" y="3636882"/>
            <a:ext cx="247537" cy="257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06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51636" y="1880380"/>
            <a:ext cx="247537" cy="257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212429" y="3052365"/>
            <a:ext cx="257057" cy="247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235" y="908550"/>
            <a:ext cx="110198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2022-11-14T10:07:24Z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