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9388" y="2721784"/>
            <a:ext cx="1304330" cy="54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4214" y="2855417"/>
            <a:ext cx="1370975" cy="39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5702" y="3160866"/>
            <a:ext cx="752132" cy="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2644" y="3399497"/>
            <a:ext cx="1647074" cy="39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9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5950" y="3956565"/>
            <a:ext cx="1523305" cy="11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5570" y="4308992"/>
            <a:ext cx="2218314" cy="7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4308992"/>
            <a:ext cx="1513785" cy="7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2793" y="5413897"/>
            <a:ext cx="2218314" cy="3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9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4274991"/>
            <a:ext cx="3027570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8545" y="4274991"/>
            <a:ext cx="3027570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03107" y="4274991"/>
            <a:ext cx="3027570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2347" y="4866303"/>
            <a:ext cx="894942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6909" y="4866303"/>
            <a:ext cx="733090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31471" y="4866303"/>
            <a:ext cx="733090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8396" y="2158469"/>
            <a:ext cx="399867" cy="23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07305" y="2158469"/>
            <a:ext cx="380826" cy="23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8396" y="2750196"/>
            <a:ext cx="399867" cy="2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7785" y="2750196"/>
            <a:ext cx="390347" cy="2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272" y="3351467"/>
            <a:ext cx="542677" cy="2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40661" y="3351467"/>
            <a:ext cx="542677" cy="2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033" y="3084504"/>
            <a:ext cx="3160859" cy="32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396" y="3685855"/>
            <a:ext cx="4598479" cy="32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2408003"/>
            <a:ext cx="2665785" cy="32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3000349"/>
            <a:ext cx="5607669" cy="32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3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2426826"/>
            <a:ext cx="3056132" cy="32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3028600"/>
            <a:ext cx="4093884" cy="31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3035289"/>
            <a:ext cx="2741950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7454" y="3035289"/>
            <a:ext cx="3179900" cy="27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3626644"/>
            <a:ext cx="6626380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892" y="5270675"/>
            <a:ext cx="9406413" cy="32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2205355"/>
            <a:ext cx="441007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5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8413" y="1852331"/>
            <a:ext cx="2075504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45454" y="1852331"/>
            <a:ext cx="1399537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9834" y="2433964"/>
            <a:ext cx="380826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5355" y="2433964"/>
            <a:ext cx="380826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1355" y="2433964"/>
            <a:ext cx="380826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7768" y="3015596"/>
            <a:ext cx="380826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45586" y="1203993"/>
            <a:ext cx="1056793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0033" y="1795349"/>
            <a:ext cx="714049" cy="3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3818" y="2377167"/>
            <a:ext cx="723570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1239" y="2377167"/>
            <a:ext cx="704528" cy="3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2958985"/>
            <a:ext cx="1390016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4628" y="3540802"/>
            <a:ext cx="1390016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1628640"/>
            <a:ext cx="11520000" cy="2840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35400" y="1704902"/>
            <a:ext cx="495074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68226" y="2286406"/>
            <a:ext cx="495074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1995" y="2896507"/>
            <a:ext cx="218975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8210" y="2896507"/>
            <a:ext cx="152330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5235" y="3449412"/>
            <a:ext cx="714049" cy="32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2954" y="3449412"/>
            <a:ext cx="714049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628640"/>
            <a:ext cx="11520000" cy="2344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8449463" y="1809687"/>
            <a:ext cx="533157" cy="23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042058" y="2352828"/>
            <a:ext cx="704528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277430" y="2972200"/>
            <a:ext cx="399867" cy="2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051248" y="3524871"/>
            <a:ext cx="1380495" cy="31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972425"/>
            <a:ext cx="11520000" cy="1132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566025" y="4673242"/>
            <a:ext cx="637884" cy="278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823636"/>
            <a:ext cx="333223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996293"/>
            <a:ext cx="333223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45057" y="3577855"/>
            <a:ext cx="323702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3140" y="4779113"/>
            <a:ext cx="285619" cy="22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35537" y="5332073"/>
            <a:ext cx="333223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49917" y="1861771"/>
            <a:ext cx="257057" cy="24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7636" y="3034428"/>
            <a:ext cx="285619" cy="23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9338" y="4207085"/>
            <a:ext cx="238016" cy="23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1884" y="1289955"/>
            <a:ext cx="238016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3454" y="3628094"/>
            <a:ext cx="24753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2022-11-14T09:51:20Z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