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3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73640" y="4179496"/>
            <a:ext cx="1428886" cy="381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8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3006265"/>
            <a:ext cx="7096802" cy="210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3300" y="1628775"/>
            <a:ext cx="205740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009900"/>
            <a:ext cx="51435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7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2339" y="4420206"/>
            <a:ext cx="2819669" cy="131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3221" y="4420206"/>
            <a:ext cx="714443" cy="44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31589" y="4458379"/>
            <a:ext cx="1647982" cy="127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0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026863"/>
            <a:ext cx="743020" cy="45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7168" y="3084123"/>
            <a:ext cx="1552723" cy="1336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7356" y="3026863"/>
            <a:ext cx="714443" cy="45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64776" y="3084123"/>
            <a:ext cx="1543197" cy="1269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687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7428" y="4573215"/>
            <a:ext cx="634126" cy="39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48126" y="4607048"/>
            <a:ext cx="2587237" cy="1953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9913" y="5435947"/>
            <a:ext cx="448116" cy="304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064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283" y="4279054"/>
            <a:ext cx="637250" cy="40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4354" y="4321595"/>
            <a:ext cx="841170" cy="30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56505" y="4321595"/>
            <a:ext cx="1580381" cy="31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9511" y="5146883"/>
            <a:ext cx="1597374" cy="31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60425" y="5963663"/>
            <a:ext cx="1155547" cy="31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952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9745" y="4039650"/>
            <a:ext cx="4320996" cy="2657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5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7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84945"/>
            <a:ext cx="5925115" cy="3020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