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2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828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09320" y="2948305"/>
            <a:ext cx="3177540" cy="14954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931325" y="3195217"/>
            <a:ext cx="3677001" cy="21438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2192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8422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1270756"/>
            <a:ext cx="2981609" cy="4578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77896" y="2224538"/>
            <a:ext cx="2181433" cy="3433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416485" y="2176849"/>
            <a:ext cx="4058037" cy="4578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77896" y="3073404"/>
            <a:ext cx="6896758" cy="4578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00045" y="1772920"/>
            <a:ext cx="3343275" cy="8001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0700" y="3038475"/>
            <a:ext cx="5562600" cy="7810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20784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6559662" y="4077735"/>
            <a:ext cx="751104" cy="3350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442019" y="5581132"/>
            <a:ext cx="986389" cy="3350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4367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73464" y="2962516"/>
            <a:ext cx="1343153" cy="3440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6751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321667" y="2138729"/>
            <a:ext cx="1495567" cy="3529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139565" y="3750945"/>
            <a:ext cx="953770" cy="3435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416705" y="4551868"/>
            <a:ext cx="1057375" cy="3529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664379" y="5353068"/>
            <a:ext cx="295303" cy="3529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769605" y="5353068"/>
            <a:ext cx="533450" cy="3529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054721" y="6163807"/>
            <a:ext cx="781124" cy="3529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bldLvl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2511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140233" y="2967755"/>
            <a:ext cx="342932" cy="3527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6942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387907" y="2939932"/>
            <a:ext cx="390562" cy="3529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080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60120" y="3070860"/>
            <a:ext cx="3453130" cy="19634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245485" y="2234565"/>
            <a:ext cx="1717040" cy="381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293360" y="3070860"/>
            <a:ext cx="3395345" cy="19627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948170" y="2234565"/>
            <a:ext cx="2000250" cy="3397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7" grpId="0" bldLvl="0" animBg="1"/>
      <p:bldP spid="9" grpId="0" bldLvl="0" animBg="1"/>
      <p:bldP spid="11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903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83260" y="2721610"/>
            <a:ext cx="2700655" cy="26358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339340" y="1824990"/>
            <a:ext cx="1688465" cy="4845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829175" y="2618105"/>
            <a:ext cx="3070860" cy="18580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299835" y="1844675"/>
            <a:ext cx="1805940" cy="4762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940}"/>
</p:tagLst>
</file>

<file path=ppt/tags/tag2.xml><?xml version="1.0" encoding="utf-8"?>
<p:tagLst xmlns:p="http://schemas.openxmlformats.org/presentationml/2006/main">
  <p:tag name="KSO_WPP_MARK_KEY" val="b87776f7-315b-4f91-9c0d-abe51bfe101b"/>
  <p:tag name="COMMONDATA" val="eyJoZGlkIjoiZTM5NjVjNGFlOTRkOGY4YmYwZjdlOTY3YjUyNmU5NmE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6</cp:revision>
  <dcterms:created xsi:type="dcterms:W3CDTF">2022-11-08T02:00:00Z</dcterms:created>
  <dcterms:modified xsi:type="dcterms:W3CDTF">2022-11-14T13:21:51Z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