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017969"/>
            <a:ext cx="7153958" cy="209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892103"/>
            <a:ext cx="7153958" cy="126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844675"/>
            <a:ext cx="59912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3086100"/>
            <a:ext cx="48482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021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6231" y="1366086"/>
            <a:ext cx="285777" cy="34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6374" y="2214811"/>
            <a:ext cx="790650" cy="35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4703768"/>
            <a:ext cx="1009746" cy="39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2108" y="4741913"/>
            <a:ext cx="438191" cy="35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1292" y="4703768"/>
            <a:ext cx="419140" cy="39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8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9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3089" y="1308895"/>
            <a:ext cx="552502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0818" y="2157716"/>
            <a:ext cx="304829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3845821"/>
            <a:ext cx="523925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5533926"/>
            <a:ext cx="542976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75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90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