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9144000" cy="6858000" type="screen4x3"/>
  <p:notesSz cx="6858000" cy="9144000"/>
  <p:custDataLst>
    <p:tags r:id="rId19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1080" y="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tags" Target="tags/tag2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9525"/>
            <a:ext cx="9136063" cy="6838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185502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073772" y="2217874"/>
            <a:ext cx="533450" cy="3442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31353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01777" y="2778042"/>
            <a:ext cx="685865" cy="2957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588613" y="2921135"/>
            <a:ext cx="638235" cy="5342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30355" y="3312257"/>
            <a:ext cx="657287" cy="2957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407400" y="3464890"/>
            <a:ext cx="647761" cy="5246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588613" y="3464890"/>
            <a:ext cx="638235" cy="5246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30355" y="3846473"/>
            <a:ext cx="657287" cy="2957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711347" y="4390228"/>
            <a:ext cx="476295" cy="2957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2064026" y="3999106"/>
            <a:ext cx="638235" cy="16026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4407400" y="3999106"/>
            <a:ext cx="647761" cy="16026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5588613" y="3999106"/>
            <a:ext cx="638235" cy="16026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711347" y="4924444"/>
            <a:ext cx="476295" cy="3052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3235713" y="4533322"/>
            <a:ext cx="638235" cy="10684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482572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356985" y="2166439"/>
            <a:ext cx="757539" cy="3465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890068" y="3936585"/>
            <a:ext cx="533083" cy="3371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29713" cy="68738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91640" y="1844675"/>
            <a:ext cx="5991225" cy="8191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5195" y="3071495"/>
            <a:ext cx="4752975" cy="71437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14821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67628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47269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655073" y="1347026"/>
            <a:ext cx="285777" cy="3433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064246" y="2205326"/>
            <a:ext cx="1476515" cy="4577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645547" y="4055438"/>
            <a:ext cx="314355" cy="3528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017278" y="4961422"/>
            <a:ext cx="533450" cy="3528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21184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7998037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51088" y="3435160"/>
            <a:ext cx="414451" cy="2734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776807" y="3593935"/>
            <a:ext cx="599632" cy="3351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51088" y="3770352"/>
            <a:ext cx="405633" cy="2734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51088" y="4114364"/>
            <a:ext cx="405633" cy="2822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776807" y="3937947"/>
            <a:ext cx="599632" cy="6792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065967" y="3937947"/>
            <a:ext cx="599632" cy="6792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621633" y="4458376"/>
            <a:ext cx="246907" cy="2822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776807" y="4625972"/>
            <a:ext cx="599632" cy="3351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3972520" y="4625972"/>
            <a:ext cx="599632" cy="3351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5065967" y="4625972"/>
            <a:ext cx="599632" cy="3351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621633" y="4802388"/>
            <a:ext cx="246907" cy="2822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1776807" y="4969984"/>
            <a:ext cx="599632" cy="3263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2870254" y="4969984"/>
            <a:ext cx="599632" cy="3263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3972520" y="4969984"/>
            <a:ext cx="599632" cy="3263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7" name="Rectangle 16"/>
          <p:cNvSpPr/>
          <p:nvPr/>
        </p:nvSpPr>
        <p:spPr bwMode="white">
          <a:xfrm>
            <a:off x="5065967" y="4969984"/>
            <a:ext cx="599632" cy="3263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8" name="Rectangle 17"/>
          <p:cNvSpPr/>
          <p:nvPr/>
        </p:nvSpPr>
        <p:spPr bwMode="white">
          <a:xfrm>
            <a:off x="612815" y="5146401"/>
            <a:ext cx="264543" cy="2822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9" name="Rectangle 18"/>
          <p:cNvSpPr/>
          <p:nvPr/>
        </p:nvSpPr>
        <p:spPr bwMode="white">
          <a:xfrm>
            <a:off x="1776807" y="5305176"/>
            <a:ext cx="599632" cy="3440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0" name="Rectangle 19"/>
          <p:cNvSpPr/>
          <p:nvPr/>
        </p:nvSpPr>
        <p:spPr bwMode="white">
          <a:xfrm>
            <a:off x="2870254" y="5305176"/>
            <a:ext cx="599632" cy="3440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1" name="Rectangle 20"/>
          <p:cNvSpPr/>
          <p:nvPr/>
        </p:nvSpPr>
        <p:spPr bwMode="white">
          <a:xfrm>
            <a:off x="3972520" y="5305176"/>
            <a:ext cx="599632" cy="3440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2" name="Rectangle 21"/>
          <p:cNvSpPr/>
          <p:nvPr/>
        </p:nvSpPr>
        <p:spPr bwMode="white">
          <a:xfrm>
            <a:off x="5065967" y="5305176"/>
            <a:ext cx="599632" cy="3440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3" name="Rectangle 22"/>
          <p:cNvSpPr/>
          <p:nvPr/>
        </p:nvSpPr>
        <p:spPr bwMode="white">
          <a:xfrm>
            <a:off x="621633" y="5490413"/>
            <a:ext cx="238089" cy="2734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4" name="Rectangle 23"/>
          <p:cNvSpPr/>
          <p:nvPr/>
        </p:nvSpPr>
        <p:spPr bwMode="white">
          <a:xfrm>
            <a:off x="1776807" y="5658009"/>
            <a:ext cx="599632" cy="3351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5" name="Rectangle 24"/>
          <p:cNvSpPr/>
          <p:nvPr/>
        </p:nvSpPr>
        <p:spPr bwMode="white">
          <a:xfrm>
            <a:off x="2870254" y="5658009"/>
            <a:ext cx="599632" cy="3351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6" name="Rectangle 25"/>
          <p:cNvSpPr/>
          <p:nvPr/>
        </p:nvSpPr>
        <p:spPr bwMode="white">
          <a:xfrm>
            <a:off x="3972520" y="5658009"/>
            <a:ext cx="599632" cy="3351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7" name="Rectangle 26"/>
          <p:cNvSpPr/>
          <p:nvPr/>
        </p:nvSpPr>
        <p:spPr bwMode="white">
          <a:xfrm>
            <a:off x="5065967" y="5658009"/>
            <a:ext cx="599632" cy="3351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77903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511964" y="1566489"/>
            <a:ext cx="285777" cy="3434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054721" y="3359821"/>
            <a:ext cx="514399" cy="3434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140454" y="5172231"/>
            <a:ext cx="295303" cy="3434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41414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UNIT_PLACING_PICTURE_USER_VIEWPORT" val="{&quot;height&quot;:9852,&quot;width&quot;:11940}"/>
</p:tagLst>
</file>

<file path=ppt/tags/tag2.xml><?xml version="1.0" encoding="utf-8"?>
<p:tagLst xmlns:p="http://schemas.openxmlformats.org/presentationml/2006/main">
  <p:tag name="KSO_WPP_MARK_KEY" val="b87776f7-315b-4f91-9c0d-abe51bfe101b"/>
  <p:tag name="COMMONDATA" val="eyJoZGlkIjoiZTM5NjVjNGFlOTRkOGY4YmYwZjdlOTY3YjUyNmU5NmE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0" baseType="lpstr">
      <vt:lpstr>Arial</vt:lpstr>
      <vt:lpstr>宋体</vt:lpstr>
      <vt:lpstr>Wingdings</vt:lpstr>
      <vt:lpstr>微软雅黑</vt:lpstr>
      <vt:lpstr>Calibri</vt:lpstr>
      <vt:lpstr>Arial Unicode MS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6</cp:revision>
  <dcterms:created xsi:type="dcterms:W3CDTF">2022-11-08T02:00:00Z</dcterms:created>
  <dcterms:modified xsi:type="dcterms:W3CDTF">2022-11-14T14:20:08Z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BCC03DAA537D4E2386D74EEA51292425</vt:lpwstr>
  </property>
</Properties>
</file>