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977"/>
            <a:ext cx="6410937" cy="227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056708"/>
            <a:ext cx="5915589" cy="222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4915374"/>
            <a:ext cx="1162160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4456" y="4400174"/>
            <a:ext cx="5534553" cy="134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86100"/>
            <a:ext cx="67056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67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4179" y="5499574"/>
            <a:ext cx="574430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2200" y="5537872"/>
            <a:ext cx="2435587" cy="107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74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6589" y="5499845"/>
            <a:ext cx="665441" cy="41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2276" y="5535346"/>
            <a:ext cx="905000" cy="32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1639" y="5535346"/>
            <a:ext cx="1197794" cy="32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3894" y="6538243"/>
            <a:ext cx="647696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826" y="6458366"/>
            <a:ext cx="275049" cy="32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19431"/>
            <a:ext cx="2791091" cy="138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3319431"/>
            <a:ext cx="2305270" cy="137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910840"/>
            <a:ext cx="2581910" cy="161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2948759"/>
            <a:ext cx="1543197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2910621"/>
            <a:ext cx="714443" cy="4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2948759"/>
            <a:ext cx="1676560" cy="371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2948759"/>
            <a:ext cx="314355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2449" y="3940345"/>
            <a:ext cx="1428886" cy="36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8491" y="3940345"/>
            <a:ext cx="552502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181"/>
            <a:ext cx="5915589" cy="4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6264" y="2357657"/>
            <a:ext cx="1667034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454" y="2357657"/>
            <a:ext cx="542976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3253923"/>
            <a:ext cx="1285997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112051"/>
            <a:ext cx="5658390" cy="4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