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0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7477" y="4105458"/>
            <a:ext cx="1647982" cy="35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3089" y="4105458"/>
            <a:ext cx="1514619" cy="35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7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7477" y="3074170"/>
            <a:ext cx="2867298" cy="457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2405" y="3112336"/>
            <a:ext cx="542976" cy="343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947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13298" y="6284628"/>
            <a:ext cx="3315778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0" y="3090545"/>
            <a:ext cx="7124700" cy="676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1628775"/>
            <a:ext cx="36195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1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5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0400" y="2967990"/>
            <a:ext cx="299085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763395" y="3719830"/>
            <a:ext cx="2990850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160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54525" y="4207947"/>
            <a:ext cx="320259" cy="28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3210" y="3118637"/>
            <a:ext cx="314355" cy="352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79"/>
          <a:stretch>
            <a:fillRect/>
          </a:stretch>
        </p:blipFill>
        <p:spPr>
          <a:xfrm>
            <a:off x="215900" y="1080135"/>
            <a:ext cx="8639810" cy="4302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12008" y="4830574"/>
            <a:ext cx="1790871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5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0796" y="4247881"/>
            <a:ext cx="3143550" cy="34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1975" y="4247881"/>
            <a:ext cx="533450" cy="34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4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88083" y="4176624"/>
            <a:ext cx="2495788" cy="34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