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0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5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42151"/>
            <a:ext cx="4448599" cy="2995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620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6070" y="4020930"/>
            <a:ext cx="5016281" cy="2542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2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63761" y="4179150"/>
            <a:ext cx="7373054" cy="2097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300" y="1628775"/>
            <a:ext cx="3619500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3086100"/>
            <a:ext cx="474345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0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31060" y="4515640"/>
            <a:ext cx="809702" cy="33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97918" y="4506097"/>
            <a:ext cx="285777" cy="34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1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5465" y="1942465"/>
            <a:ext cx="3253105" cy="57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3135" y="2834005"/>
            <a:ext cx="4610735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827405" y="3717290"/>
            <a:ext cx="1600200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1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73905" y="2156497"/>
            <a:ext cx="4439073" cy="45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4550" y="3042285"/>
            <a:ext cx="2486025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483485" y="3861435"/>
            <a:ext cx="662940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6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17675" y="3147209"/>
            <a:ext cx="390562" cy="323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0994" y="4004577"/>
            <a:ext cx="457243" cy="44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17675" y="5795524"/>
            <a:ext cx="390562" cy="323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7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50862" y="1375498"/>
            <a:ext cx="390562" cy="333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50862" y="3138956"/>
            <a:ext cx="390562" cy="333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9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130337"/>
            <a:ext cx="714443" cy="4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2085" y="3178020"/>
            <a:ext cx="2514840" cy="210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4169" y="3130337"/>
            <a:ext cx="723969" cy="4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93442" y="3178020"/>
            <a:ext cx="2772039" cy="210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7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166085"/>
            <a:ext cx="733495" cy="45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7168" y="2223248"/>
            <a:ext cx="2752987" cy="202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9726" y="2166085"/>
            <a:ext cx="704917" cy="447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36154" y="2223248"/>
            <a:ext cx="2705358" cy="2019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2022-11-14T14:12:51Z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