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1299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3714154" y="4487213"/>
            <a:ext cx="251552" cy="299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85641" y="6249836"/>
            <a:ext cx="424495" cy="291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53633" y="6249836"/>
            <a:ext cx="479522" cy="291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419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98094" y="5168945"/>
            <a:ext cx="1152635" cy="333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4300" y="1628775"/>
            <a:ext cx="3619500" cy="828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920" y="3100070"/>
            <a:ext cx="5343525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92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68855" y="3518960"/>
            <a:ext cx="542976" cy="342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55603" y="3518960"/>
            <a:ext cx="542976" cy="342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07135" y="4338298"/>
            <a:ext cx="695391" cy="400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93706" y="4385934"/>
            <a:ext cx="552502" cy="352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87907" y="5205272"/>
            <a:ext cx="447717" cy="390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46077" y="5252908"/>
            <a:ext cx="542976" cy="342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473861" y="6072246"/>
            <a:ext cx="1657508" cy="466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703364" y="6110355"/>
            <a:ext cx="762072" cy="342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76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09936" y="3639049"/>
            <a:ext cx="847012" cy="316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99726" y="3639049"/>
            <a:ext cx="487673" cy="316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67069" y="4315185"/>
            <a:ext cx="479117" cy="30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23828" y="5650341"/>
            <a:ext cx="487673" cy="316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67069" y="6292243"/>
            <a:ext cx="393561" cy="350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125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50332" y="3178301"/>
            <a:ext cx="1276471" cy="352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87819" y="5791641"/>
            <a:ext cx="1057375" cy="410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48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69195" y="2131357"/>
            <a:ext cx="682743" cy="332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37283" y="2949079"/>
            <a:ext cx="1383453" cy="332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1296" y="6201996"/>
            <a:ext cx="1679907" cy="332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817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50112" y="2313846"/>
            <a:ext cx="952590" cy="334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88745" y="2313846"/>
            <a:ext cx="952590" cy="334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14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06915" y="5760188"/>
            <a:ext cx="1647982" cy="343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40630" y="5760188"/>
            <a:ext cx="514399" cy="343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62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68723" y="4498074"/>
            <a:ext cx="1752767" cy="353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2022-11-14T13:40:16Z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