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893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59329" y="1624204"/>
            <a:ext cx="1428886" cy="4964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22108" y="1624204"/>
            <a:ext cx="990694" cy="4964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12097" y="1624204"/>
            <a:ext cx="1438412" cy="935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12994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167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46033" y="1318453"/>
            <a:ext cx="514399" cy="457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30928" y="2377189"/>
            <a:ext cx="523925" cy="457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90825" y="1701165"/>
            <a:ext cx="3562350" cy="8286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5" y="3109595"/>
            <a:ext cx="3714750" cy="638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95735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426863" y="6005853"/>
            <a:ext cx="289517" cy="324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384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919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02085" y="4252644"/>
            <a:ext cx="390562" cy="3525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982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21647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445044" y="4127811"/>
            <a:ext cx="371417" cy="317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45044" y="6268535"/>
            <a:ext cx="371417" cy="3084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17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569120" y="3977061"/>
            <a:ext cx="981168" cy="933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21887" y="3977061"/>
            <a:ext cx="990694" cy="933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84180" y="3977061"/>
            <a:ext cx="990694" cy="933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296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59329" y="1746931"/>
            <a:ext cx="1428886" cy="933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22108" y="1746931"/>
            <a:ext cx="542976" cy="933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12097" y="2194728"/>
            <a:ext cx="1438412" cy="485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2022-11-08T02:00:00Z</dcterms:created>
  <dcterms:modified xsi:type="dcterms:W3CDTF">2022-11-14T13:25:38Z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