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45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07532" y="1289678"/>
            <a:ext cx="514399" cy="457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65084" y="1289678"/>
            <a:ext cx="514399" cy="457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73375" y="2195109"/>
            <a:ext cx="523925" cy="457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92824" y="2195109"/>
            <a:ext cx="514399" cy="457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69428" y="3091008"/>
            <a:ext cx="514399" cy="467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69825" y="3091008"/>
            <a:ext cx="523925" cy="467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69428" y="3996439"/>
            <a:ext cx="514399" cy="438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769825" y="3996439"/>
            <a:ext cx="523925" cy="438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45"/>
          <a:stretch>
            <a:fillRect/>
          </a:stretch>
        </p:blipFill>
        <p:spPr>
          <a:xfrm>
            <a:off x="215900" y="1255530"/>
            <a:ext cx="6281420" cy="5584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21538" y="5647797"/>
            <a:ext cx="5339317" cy="991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0825" y="1701165"/>
            <a:ext cx="3562350" cy="8286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5" y="3071495"/>
            <a:ext cx="4210050" cy="714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17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88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312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3717" y="3301127"/>
            <a:ext cx="1009746" cy="428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16705" y="3282061"/>
            <a:ext cx="990694" cy="438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60167" y="3272529"/>
            <a:ext cx="1009746" cy="457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47523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86412" y="6368337"/>
            <a:ext cx="342680" cy="335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415" y="44950"/>
            <a:ext cx="8640000" cy="2016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165" y="1673725"/>
            <a:ext cx="8640000" cy="50682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561652" y="4703270"/>
            <a:ext cx="981168" cy="943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4190803" y="4712797"/>
            <a:ext cx="990694" cy="933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6829480" y="4712797"/>
            <a:ext cx="990694" cy="933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887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2857" y="2166711"/>
            <a:ext cx="990694" cy="934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21534" y="2166711"/>
            <a:ext cx="990694" cy="934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50685" y="2166711"/>
            <a:ext cx="990694" cy="934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516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2022-11-14T13:25:02Z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