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72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414061"/>
            <a:ext cx="7211113" cy="2157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899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6132" y="2977544"/>
            <a:ext cx="6372833" cy="1306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318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2936" y="2671578"/>
            <a:ext cx="6327629" cy="4134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0065" y="1701165"/>
            <a:ext cx="2876550" cy="781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3105150"/>
            <a:ext cx="5143500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588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229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025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175375"/>
            <a:ext cx="7249217" cy="457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71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5184" y="3492607"/>
            <a:ext cx="7096802" cy="1277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86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45106" y="2748203"/>
            <a:ext cx="390562" cy="352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79728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873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2022-11-14T14:15:41Z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