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4291" y="2711556"/>
            <a:ext cx="1095479" cy="45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172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16020" y="4683760"/>
            <a:ext cx="793115" cy="169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065" y="1701165"/>
            <a:ext cx="2876550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3109595"/>
            <a:ext cx="38481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07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77750" y="6144665"/>
            <a:ext cx="441540" cy="432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6091" y="6144665"/>
            <a:ext cx="441540" cy="432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6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813" y="2937630"/>
            <a:ext cx="457243" cy="44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0255" y="2937630"/>
            <a:ext cx="457243" cy="44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5746" y="3842630"/>
            <a:ext cx="6449040" cy="4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5272" y="5652630"/>
            <a:ext cx="2714884" cy="44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4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5878" y="5183681"/>
            <a:ext cx="447717" cy="43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2229" y="5183681"/>
            <a:ext cx="457243" cy="44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1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544673"/>
            <a:ext cx="447717" cy="44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1534" y="3544673"/>
            <a:ext cx="447717" cy="44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8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3625652"/>
            <a:ext cx="447717" cy="43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16793" y="3625652"/>
            <a:ext cx="447717" cy="43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7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4074829"/>
            <a:ext cx="7725512" cy="2279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