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005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5184" y="3323461"/>
            <a:ext cx="7068224" cy="1298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098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03308" y="5286647"/>
            <a:ext cx="6737272" cy="1108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4165" y="1701165"/>
            <a:ext cx="3552825" cy="819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445" y="3076575"/>
            <a:ext cx="3800475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48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866121" y="3937535"/>
            <a:ext cx="1832626" cy="440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93781" y="5483120"/>
            <a:ext cx="467140" cy="431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87166" y="5501092"/>
            <a:ext cx="485106" cy="422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23805" y="6264898"/>
            <a:ext cx="476123" cy="431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78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83519" y="2120235"/>
            <a:ext cx="1914707" cy="467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30751" y="3761708"/>
            <a:ext cx="1990915" cy="467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73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68546" y="2938139"/>
            <a:ext cx="4639117" cy="2029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78316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675" y="1955588"/>
            <a:ext cx="3012007" cy="1837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36588" y="1989925"/>
            <a:ext cx="617847" cy="317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97342" y="1955588"/>
            <a:ext cx="463385" cy="412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1675" y="4925722"/>
            <a:ext cx="3003426" cy="1828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36588" y="4925722"/>
            <a:ext cx="1124139" cy="412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59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282474"/>
            <a:ext cx="866857" cy="353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30487" y="2282474"/>
            <a:ext cx="2238588" cy="353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3112754"/>
            <a:ext cx="1466990" cy="353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4019381"/>
            <a:ext cx="371510" cy="152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6562" y="3933490"/>
            <a:ext cx="285777" cy="353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328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82478" y="4801348"/>
            <a:ext cx="5599012" cy="1812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54205" y="5545617"/>
            <a:ext cx="428207" cy="355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833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54235" y="3740601"/>
            <a:ext cx="7144432" cy="2145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2022-11-14T13:05:17Z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