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875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9050" y="4967438"/>
            <a:ext cx="4617304" cy="173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3982" y="5148144"/>
            <a:ext cx="4772480" cy="127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20" y="3133725"/>
            <a:ext cx="42005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12626" y="3643982"/>
            <a:ext cx="504873" cy="42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1810" y="4587603"/>
            <a:ext cx="495347" cy="4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2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2615" y="3573191"/>
            <a:ext cx="981168" cy="34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0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19" y="1423332"/>
            <a:ext cx="752546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3552" y="2377034"/>
            <a:ext cx="676339" cy="34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7521" y="2377034"/>
            <a:ext cx="314355" cy="34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3311662"/>
            <a:ext cx="1047850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6793" y="4246290"/>
            <a:ext cx="552502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88745" y="4246290"/>
            <a:ext cx="800176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45371" y="3662970"/>
            <a:ext cx="123836" cy="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8149" y="3662970"/>
            <a:ext cx="133362" cy="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5371" y="4597034"/>
            <a:ext cx="123836" cy="8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6771" y="4597034"/>
            <a:ext cx="123836" cy="8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6275" y="5540628"/>
            <a:ext cx="133362" cy="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36771" y="5540628"/>
            <a:ext cx="123836" cy="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1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9076" y="2348550"/>
            <a:ext cx="3448379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6220" y="3445416"/>
            <a:ext cx="504873" cy="34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3985" y="3435985"/>
            <a:ext cx="76009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383" y="4589973"/>
            <a:ext cx="762072" cy="34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73985" y="4580255"/>
            <a:ext cx="76009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2383" y="5724991"/>
            <a:ext cx="762072" cy="34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78425" y="5715453"/>
            <a:ext cx="924013" cy="35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  <p:bldP spid="9" grpId="0" bldLvl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044" y="1632772"/>
            <a:ext cx="743020" cy="3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2130" y="1632772"/>
            <a:ext cx="466769" cy="3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820" y="2719070"/>
            <a:ext cx="93535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2719257"/>
            <a:ext cx="914487" cy="35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109" y="4806451"/>
            <a:ext cx="6125159" cy="1324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