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628775"/>
            <a:ext cx="6562725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3124200"/>
            <a:ext cx="817245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8504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21591" y="4450762"/>
            <a:ext cx="387021" cy="335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8698" y="6284663"/>
            <a:ext cx="393471" cy="329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0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50994" y="3103210"/>
            <a:ext cx="457243" cy="44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7675" y="4868748"/>
            <a:ext cx="390562" cy="33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9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0388" y="2223509"/>
            <a:ext cx="381036" cy="33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60388" y="4805934"/>
            <a:ext cx="381036" cy="33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331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99404" y="4485227"/>
            <a:ext cx="6603664" cy="37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9404" y="4914164"/>
            <a:ext cx="6603664" cy="37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9404" y="5334346"/>
            <a:ext cx="6603664" cy="37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9404" y="5754528"/>
            <a:ext cx="3288712" cy="36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62424" y="6253495"/>
            <a:ext cx="271143" cy="31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840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2077" y="3888668"/>
            <a:ext cx="7290755" cy="2888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975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0624" y="3419517"/>
            <a:ext cx="5763150" cy="3219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2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89636" y="5367640"/>
            <a:ext cx="5599012" cy="1132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