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8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3138916"/>
            <a:ext cx="1505093" cy="34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0112" y="3138916"/>
            <a:ext cx="1514619" cy="34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6826" y="4902340"/>
            <a:ext cx="1505093" cy="34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3100070"/>
            <a:ext cx="75247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203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30650" y="2645640"/>
            <a:ext cx="560807" cy="2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2833" y="3329725"/>
            <a:ext cx="909602" cy="2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62655" y="4013835"/>
            <a:ext cx="762635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0139" y="4704737"/>
            <a:ext cx="362473" cy="24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01805" y="5388823"/>
            <a:ext cx="745463" cy="2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68354" y="6079749"/>
            <a:ext cx="212012" cy="2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68706" y="6079749"/>
            <a:ext cx="205173" cy="2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7478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99598" y="1969218"/>
            <a:ext cx="840975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5164" y="2794433"/>
            <a:ext cx="684323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0746" y="4453115"/>
            <a:ext cx="1310932" cy="29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9522" y="5278330"/>
            <a:ext cx="618364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9249" y="6103545"/>
            <a:ext cx="840975" cy="30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1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7609" y="2948887"/>
            <a:ext cx="666813" cy="35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3519" y="2948887"/>
            <a:ext cx="619184" cy="35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74566" y="2948887"/>
            <a:ext cx="676339" cy="35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2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1435" y="2595492"/>
            <a:ext cx="914487" cy="352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26011" y="2595492"/>
            <a:ext cx="914487" cy="352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4853" y="2595492"/>
            <a:ext cx="943065" cy="352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2923" y="2595492"/>
            <a:ext cx="914487" cy="352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5790" y="3033936"/>
            <a:ext cx="190518" cy="36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1314" y="3033936"/>
            <a:ext cx="200044" cy="36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6363" y="3033936"/>
            <a:ext cx="190518" cy="36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79175" y="3033936"/>
            <a:ext cx="200044" cy="36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82990" y="5607413"/>
            <a:ext cx="1038324" cy="352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6550" y="2273300"/>
            <a:ext cx="65849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6319" y="2282914"/>
            <a:ext cx="342932" cy="51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07710" y="2282825"/>
            <a:ext cx="484505" cy="5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88910" y="2273300"/>
            <a:ext cx="36068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92604" y="3161233"/>
            <a:ext cx="342932" cy="51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93309" y="3151686"/>
            <a:ext cx="819228" cy="53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27245" y="3161233"/>
            <a:ext cx="342932" cy="51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807710" y="4039235"/>
            <a:ext cx="70993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541260" y="4039235"/>
            <a:ext cx="48577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animBg="1"/>
      <p:bldP spid="8" grpId="0" bldLvl="0" animBg="1"/>
      <p:bldP spid="10" grpId="0" bldLvl="0" animBg="1"/>
      <p:bldP spid="15" grpId="0" animBg="1"/>
      <p:bldP spid="16" grpId="0" animBg="1"/>
      <p:bldP spid="17" grpId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553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3325" y="2033905"/>
            <a:ext cx="210820" cy="93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261" y="1991347"/>
            <a:ext cx="1437681" cy="138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6315" y="2034066"/>
            <a:ext cx="697489" cy="1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9171" y="4590111"/>
            <a:ext cx="1359392" cy="1324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2305" y="4589780"/>
            <a:ext cx="257175" cy="1061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9" grpId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103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4158" y="6333446"/>
            <a:ext cx="1299055" cy="30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9041" y="6333446"/>
            <a:ext cx="1290885" cy="30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3924" y="6333446"/>
            <a:ext cx="1299055" cy="30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