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8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8371" y="4957647"/>
            <a:ext cx="6525494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177" y="5870588"/>
            <a:ext cx="5312542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4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96750" y="5191753"/>
            <a:ext cx="5572067" cy="124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" y="3124200"/>
            <a:ext cx="79152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5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50" y="4077335"/>
            <a:ext cx="2823845" cy="244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1820" y="3357245"/>
            <a:ext cx="142494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147945" y="4221480"/>
            <a:ext cx="2750185" cy="184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732270" y="3357245"/>
            <a:ext cx="142494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519825"/>
            <a:ext cx="1819448" cy="123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3519825"/>
            <a:ext cx="1028798" cy="35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7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77908"/>
            <a:ext cx="2933980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274992"/>
            <a:ext cx="714443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38596"/>
            <a:ext cx="866857" cy="34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383" y="2338596"/>
            <a:ext cx="2038544" cy="352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234870"/>
            <a:ext cx="866857" cy="34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383" y="3234870"/>
            <a:ext cx="552502" cy="352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0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3310581"/>
            <a:ext cx="4915369" cy="46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124" y="4244756"/>
            <a:ext cx="1076427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181" y="4197094"/>
            <a:ext cx="1505093" cy="46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391" y="5093140"/>
            <a:ext cx="1247894" cy="44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9759" y="5093140"/>
            <a:ext cx="3953252" cy="4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50421" y="6008251"/>
            <a:ext cx="438191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63938" y="5989186"/>
            <a:ext cx="2762513" cy="44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74081" y="6027315"/>
            <a:ext cx="1381256" cy="4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9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366061"/>
            <a:ext cx="5382138" cy="45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8337" y="2329137"/>
            <a:ext cx="2457684" cy="36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94" y="3254071"/>
            <a:ext cx="1371730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158" y="3254071"/>
            <a:ext cx="1867078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6496" y="3206394"/>
            <a:ext cx="1933759" cy="45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121792"/>
            <a:ext cx="7192061" cy="46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443" y="5056261"/>
            <a:ext cx="2343373" cy="4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