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8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800"/>
            <a:ext cx="7582624" cy="311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445" y="3119120"/>
            <a:ext cx="38004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8592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47805" y="2773737"/>
            <a:ext cx="529721" cy="23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3753" y="2773737"/>
            <a:ext cx="542641" cy="23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3583" y="3523636"/>
            <a:ext cx="200260" cy="23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4184" y="3523636"/>
            <a:ext cx="200260" cy="23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75990" y="3523636"/>
            <a:ext cx="200260" cy="23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3052" y="3523636"/>
            <a:ext cx="200260" cy="23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33583" y="4098989"/>
            <a:ext cx="193800" cy="23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63565" y="4105454"/>
            <a:ext cx="135660" cy="23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75990" y="4098989"/>
            <a:ext cx="193800" cy="23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86592" y="4098989"/>
            <a:ext cx="213180" cy="23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33583" y="4667878"/>
            <a:ext cx="200260" cy="23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44184" y="4661414"/>
            <a:ext cx="200260" cy="23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69530" y="4661414"/>
            <a:ext cx="213180" cy="23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93052" y="4667878"/>
            <a:ext cx="200260" cy="23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421471" y="5475959"/>
            <a:ext cx="975462" cy="31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625586" y="6154747"/>
            <a:ext cx="639541" cy="310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536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0522" y="4348504"/>
            <a:ext cx="540062" cy="31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2240" y="4348504"/>
            <a:ext cx="818532" cy="31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6343" y="5539354"/>
            <a:ext cx="261592" cy="31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4307" y="5539354"/>
            <a:ext cx="599131" cy="31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52902" y="5539354"/>
            <a:ext cx="818532" cy="31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76643" y="6113665"/>
            <a:ext cx="261592" cy="32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66468" y="6113665"/>
            <a:ext cx="818532" cy="32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426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784" y="2493283"/>
            <a:ext cx="2718698" cy="200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3447" y="2493918"/>
            <a:ext cx="2959595" cy="200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930" y="5427345"/>
            <a:ext cx="2289175" cy="138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7585" y="1917065"/>
            <a:ext cx="1169035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39975" y="4587240"/>
            <a:ext cx="113474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2090" y="2000250"/>
            <a:ext cx="1290320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29355" y="5427345"/>
            <a:ext cx="1997710" cy="126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63845" y="4498340"/>
            <a:ext cx="998220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90807"/>
            <a:ext cx="7820771" cy="220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8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4989"/>
            <a:ext cx="7830297" cy="2211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