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780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933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0475" y="3439160"/>
            <a:ext cx="966470" cy="681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86200" y="3439160"/>
            <a:ext cx="1127760" cy="680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34690" y="4300855"/>
            <a:ext cx="1541145" cy="779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91313" y="5693992"/>
            <a:ext cx="748989" cy="329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5147945" y="3429000"/>
            <a:ext cx="1141095" cy="67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8" grpId="0" bldLvl="0" animBg="1"/>
      <p:bldP spid="10" grpId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95830" y="1844675"/>
            <a:ext cx="5019675" cy="628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3105150"/>
            <a:ext cx="37719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26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92912" y="3833466"/>
            <a:ext cx="504873" cy="371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41248" y="3985907"/>
            <a:ext cx="504873" cy="371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21799" y="5119688"/>
            <a:ext cx="981168" cy="457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07929" y="5615121"/>
            <a:ext cx="514399" cy="438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3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21314" y="1624495"/>
            <a:ext cx="514399" cy="372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88701" y="1777336"/>
            <a:ext cx="523925" cy="372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40277" y="3248431"/>
            <a:ext cx="971642" cy="458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8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7521" y="1633019"/>
            <a:ext cx="514399" cy="371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55382" y="1785577"/>
            <a:ext cx="504873" cy="381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73816" y="3320683"/>
            <a:ext cx="971642" cy="43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763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10945" y="4502150"/>
            <a:ext cx="1076960" cy="2172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52670" y="4448175"/>
            <a:ext cx="1745615" cy="2172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9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83475" y="1470668"/>
            <a:ext cx="504873" cy="352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3835" y="2480945"/>
            <a:ext cx="949325" cy="67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17335" y="2480945"/>
            <a:ext cx="634365" cy="73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35801" y="4500735"/>
            <a:ext cx="495347" cy="362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511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6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2692" y="1700028"/>
            <a:ext cx="943065" cy="42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2291439"/>
            <a:ext cx="962116" cy="457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07312" y="2634839"/>
            <a:ext cx="971642" cy="448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90,&quot;width&quot;:7905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3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2022-11-14T12:28:18Z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