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4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2386924"/>
            <a:ext cx="5706019" cy="1087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3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66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7806" y="4131381"/>
            <a:ext cx="285777" cy="343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20243" y="4131381"/>
            <a:ext cx="533450" cy="343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52547" y="4675057"/>
            <a:ext cx="495347" cy="352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34510" y="4675057"/>
            <a:ext cx="743020" cy="352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81081" y="5724256"/>
            <a:ext cx="781124" cy="352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63043" y="5724256"/>
            <a:ext cx="1009746" cy="352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844675"/>
            <a:ext cx="5019675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180" y="3100705"/>
            <a:ext cx="55149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273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90727" y="5243940"/>
            <a:ext cx="219677" cy="26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97724" y="5243940"/>
            <a:ext cx="411009" cy="25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2777" y="5655369"/>
            <a:ext cx="382664" cy="26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26860" y="5655369"/>
            <a:ext cx="566910" cy="26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85222" y="6357635"/>
            <a:ext cx="595255" cy="26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99305" y="6357635"/>
            <a:ext cx="779501" cy="26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6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3861" y="2424604"/>
            <a:ext cx="285777" cy="352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4996" y="2701153"/>
            <a:ext cx="733495" cy="352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8127" y="2977703"/>
            <a:ext cx="476295" cy="352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73861" y="4036221"/>
            <a:ext cx="285777" cy="352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0211" y="4303235"/>
            <a:ext cx="952590" cy="352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73816" y="4589321"/>
            <a:ext cx="704917" cy="352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2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404" y="2389096"/>
            <a:ext cx="485821" cy="353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3530" y="2666204"/>
            <a:ext cx="885909" cy="353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5834" y="2952868"/>
            <a:ext cx="914487" cy="353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8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83563" y="2721472"/>
            <a:ext cx="904961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4930" y="5374550"/>
            <a:ext cx="295303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74081" y="5374550"/>
            <a:ext cx="666813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69914" y="5374550"/>
            <a:ext cx="914487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2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0101" y="1347470"/>
            <a:ext cx="638235" cy="33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79087" y="1337917"/>
            <a:ext cx="904961" cy="353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2813" y="3821570"/>
            <a:ext cx="200044" cy="3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2218" y="3812017"/>
            <a:ext cx="676339" cy="353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4643" y="3812017"/>
            <a:ext cx="666813" cy="353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22152" y="3812017"/>
            <a:ext cx="914487" cy="353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5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6738" y="1565956"/>
            <a:ext cx="895435" cy="352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1931" y="1565956"/>
            <a:ext cx="904961" cy="352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665" y="4091025"/>
            <a:ext cx="647761" cy="343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73596" y="4091025"/>
            <a:ext cx="904961" cy="343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12273" y="4091025"/>
            <a:ext cx="276251" cy="343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60211" y="4091025"/>
            <a:ext cx="914487" cy="343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045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4346" y="4385818"/>
            <a:ext cx="5649294" cy="123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90,&quot;width&quot;:7905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