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0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51900" y="2331474"/>
            <a:ext cx="809256" cy="267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56165" y="2331474"/>
            <a:ext cx="828297" cy="267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98512" y="2331474"/>
            <a:ext cx="799735" cy="267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12297" y="2331474"/>
            <a:ext cx="809256" cy="267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37520" y="2914222"/>
            <a:ext cx="218975" cy="238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94181" y="2914222"/>
            <a:ext cx="371305" cy="238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74611" y="2914222"/>
            <a:ext cx="228495" cy="238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88396" y="2914222"/>
            <a:ext cx="228495" cy="238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1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Rectangle 23"/>
          <p:cNvSpPr/>
          <p:nvPr/>
        </p:nvSpPr>
        <p:spPr bwMode="white">
          <a:xfrm>
            <a:off x="4528264" y="2060848"/>
            <a:ext cx="209454" cy="1335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9755107" y="1916832"/>
            <a:ext cx="218975" cy="164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2785983" y="2060848"/>
            <a:ext cx="209454" cy="1335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6270545" y="1628800"/>
            <a:ext cx="209454" cy="176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8003305" y="1916832"/>
            <a:ext cx="209454" cy="164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33" grpId="0" animBg="1"/>
      <p:bldP spid="35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2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5983" y="1671729"/>
            <a:ext cx="218975" cy="248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84661" y="1671729"/>
            <a:ext cx="152330" cy="23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41190" y="1671729"/>
            <a:ext cx="228495" cy="248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1322" y="2683394"/>
            <a:ext cx="218975" cy="23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46314" y="2683394"/>
            <a:ext cx="390347" cy="248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99636" y="3189227"/>
            <a:ext cx="542677" cy="248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4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23593" y="3789040"/>
            <a:ext cx="6264695" cy="792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593917" y="4762356"/>
            <a:ext cx="161851" cy="104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4">
            <a:extLst>
              <a:ext uri="{FF2B5EF4-FFF2-40B4-BE49-F238E27FC236}">
                <a16:creationId xmlns:a16="http://schemas.microsoft.com/office/drawing/2014/main" id="{09D97AA3-0B0C-33AD-4CC5-011C5BB489AA}"/>
              </a:ext>
            </a:extLst>
          </p:cNvPr>
          <p:cNvSpPr/>
          <p:nvPr/>
        </p:nvSpPr>
        <p:spPr bwMode="white">
          <a:xfrm>
            <a:off x="9192344" y="3784456"/>
            <a:ext cx="792088" cy="792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3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9553" y="2722054"/>
            <a:ext cx="199933" cy="21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7933" y="2722054"/>
            <a:ext cx="199933" cy="21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89190" y="2722054"/>
            <a:ext cx="323702" cy="21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21884" y="2722054"/>
            <a:ext cx="199933" cy="21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5818" y="3753111"/>
            <a:ext cx="371305" cy="305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3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9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991544" y="2996952"/>
            <a:ext cx="8208912" cy="822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7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42446" y="1232341"/>
            <a:ext cx="238016" cy="247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17950" y="1232341"/>
            <a:ext cx="542677" cy="247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1090" y="1746493"/>
            <a:ext cx="371305" cy="247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67140" y="1927399"/>
            <a:ext cx="371305" cy="247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42049" y="2117825"/>
            <a:ext cx="390347" cy="247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78611" y="2631978"/>
            <a:ext cx="361785" cy="247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50049" y="3012831"/>
            <a:ext cx="390347" cy="247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56363" y="4498160"/>
            <a:ext cx="371305" cy="314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2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3851" y="2689175"/>
            <a:ext cx="2913322" cy="1847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90" t="31226" r="31456" b="36435"/>
          <a:stretch/>
        </p:blipFill>
        <p:spPr>
          <a:xfrm>
            <a:off x="3863752" y="2995010"/>
            <a:ext cx="4464496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46ABF10-8D32-09D5-2534-2E266BAA4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671" y="3732838"/>
            <a:ext cx="4090658" cy="4162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4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23074" y="2709470"/>
            <a:ext cx="218975" cy="238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00429" y="3204981"/>
            <a:ext cx="371305" cy="238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0330" y="3204981"/>
            <a:ext cx="218975" cy="238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57685" y="3690963"/>
            <a:ext cx="218975" cy="247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94776" y="4186475"/>
            <a:ext cx="390347" cy="247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47636" y="4691515"/>
            <a:ext cx="152330" cy="238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56694" y="4681986"/>
            <a:ext cx="218975" cy="247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187" y="620688"/>
            <a:ext cx="11520000" cy="2183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55426" y="1879545"/>
            <a:ext cx="323702" cy="209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3.png">
            <a:extLst>
              <a:ext uri="{FF2B5EF4-FFF2-40B4-BE49-F238E27FC236}">
                <a16:creationId xmlns:a16="http://schemas.microsoft.com/office/drawing/2014/main" id="{3DA951D0-8C4C-4EDC-4282-33D233B688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2843943"/>
            <a:ext cx="11520000" cy="3676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9">
            <a:extLst>
              <a:ext uri="{FF2B5EF4-FFF2-40B4-BE49-F238E27FC236}">
                <a16:creationId xmlns:a16="http://schemas.microsoft.com/office/drawing/2014/main" id="{67229975-DBA6-51B3-A46B-8FD721C7324B}"/>
              </a:ext>
            </a:extLst>
          </p:cNvPr>
          <p:cNvSpPr/>
          <p:nvPr/>
        </p:nvSpPr>
        <p:spPr bwMode="white">
          <a:xfrm>
            <a:off x="7468208" y="4586772"/>
            <a:ext cx="209454" cy="1295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12">
            <a:extLst>
              <a:ext uri="{FF2B5EF4-FFF2-40B4-BE49-F238E27FC236}">
                <a16:creationId xmlns:a16="http://schemas.microsoft.com/office/drawing/2014/main" id="{3FF3D098-867D-9F1E-791D-6CEC8B774C64}"/>
              </a:ext>
            </a:extLst>
          </p:cNvPr>
          <p:cNvSpPr/>
          <p:nvPr/>
        </p:nvSpPr>
        <p:spPr bwMode="white">
          <a:xfrm>
            <a:off x="5392704" y="5234381"/>
            <a:ext cx="218975" cy="64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12">
            <a:extLst>
              <a:ext uri="{FF2B5EF4-FFF2-40B4-BE49-F238E27FC236}">
                <a16:creationId xmlns:a16="http://schemas.microsoft.com/office/drawing/2014/main" id="{A66489C2-E0C0-18AE-C99F-9FFD28755BA8}"/>
              </a:ext>
            </a:extLst>
          </p:cNvPr>
          <p:cNvSpPr/>
          <p:nvPr/>
        </p:nvSpPr>
        <p:spPr bwMode="white">
          <a:xfrm>
            <a:off x="3304516" y="3789040"/>
            <a:ext cx="209454" cy="2090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05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7289" y="1271109"/>
            <a:ext cx="390347" cy="248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5338" y="2303098"/>
            <a:ext cx="361785" cy="30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20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24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7293635" y="2276872"/>
            <a:ext cx="458549" cy="1670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252826" y="2132857"/>
            <a:ext cx="209454" cy="1814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47504" y="3299273"/>
            <a:ext cx="209454" cy="64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642182" y="2965905"/>
            <a:ext cx="309802" cy="981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9098181" y="3461194"/>
            <a:ext cx="209454" cy="48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7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4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2628" y="2566019"/>
            <a:ext cx="323702" cy="209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0595" y="2566019"/>
            <a:ext cx="218975" cy="209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70479" y="2566019"/>
            <a:ext cx="199933" cy="209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50842" y="2566019"/>
            <a:ext cx="199933" cy="209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97851" y="2566019"/>
            <a:ext cx="209454" cy="209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71537" y="3223296"/>
            <a:ext cx="390347" cy="247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89785" y="3185193"/>
            <a:ext cx="733090" cy="31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03041" y="3185193"/>
            <a:ext cx="742611" cy="31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76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2022-11-08T02:00:00Z</dcterms:created>
  <dcterms:modified xsi:type="dcterms:W3CDTF">2022-11-19T13:30:29Z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