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70115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3" name="Rectangle 32"/>
          <p:cNvSpPr/>
          <p:nvPr/>
        </p:nvSpPr>
        <p:spPr bwMode="white">
          <a:xfrm>
            <a:off x="755576" y="3284984"/>
            <a:ext cx="7200799" cy="2869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7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16"/>
          <p:cNvSpPr/>
          <p:nvPr/>
        </p:nvSpPr>
        <p:spPr bwMode="white">
          <a:xfrm>
            <a:off x="755576" y="3645024"/>
            <a:ext cx="4536503" cy="2569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0529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F795590-50F3-B6ED-DF8C-9B5C7D9B5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7" y="1988840"/>
            <a:ext cx="2333625" cy="8477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2C15C6-4160-3BD5-531B-39FB9FE29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4221088"/>
            <a:ext cx="5219700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705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03848" y="3068960"/>
            <a:ext cx="794498" cy="479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86194" y="3068960"/>
            <a:ext cx="953263" cy="479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60032" y="3717032"/>
            <a:ext cx="3079425" cy="3001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83568" y="4005065"/>
            <a:ext cx="2952328" cy="216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830716"/>
            <a:ext cx="8640000" cy="5196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5311" y="893532"/>
            <a:ext cx="754199" cy="490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21971" y="893532"/>
            <a:ext cx="754199" cy="490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5576" y="2093263"/>
            <a:ext cx="2257639" cy="3372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3657" y="1583978"/>
            <a:ext cx="2762514" cy="4443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6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59020" y="2643328"/>
            <a:ext cx="2172820" cy="1210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26628" y="2643328"/>
            <a:ext cx="2009668" cy="1210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9020" y="4673748"/>
            <a:ext cx="2460852" cy="1162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226628" y="4653136"/>
            <a:ext cx="2657740" cy="1210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4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7624" y="3789041"/>
            <a:ext cx="5472607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5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35184" y="4623970"/>
            <a:ext cx="5681032" cy="1397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69014"/>
            <a:ext cx="8640000" cy="5719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Rectangle 28"/>
          <p:cNvSpPr/>
          <p:nvPr/>
        </p:nvSpPr>
        <p:spPr bwMode="white">
          <a:xfrm>
            <a:off x="755576" y="4005064"/>
            <a:ext cx="8136424" cy="2283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9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11561" y="3212976"/>
            <a:ext cx="5177096" cy="1190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2022-11-16T07:38:07Z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