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8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467545" y="3140968"/>
            <a:ext cx="3600400" cy="276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0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852" y="863976"/>
            <a:ext cx="8640000" cy="5081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Rectangle 22"/>
          <p:cNvSpPr/>
          <p:nvPr/>
        </p:nvSpPr>
        <p:spPr bwMode="white">
          <a:xfrm>
            <a:off x="574748" y="1052736"/>
            <a:ext cx="7994504" cy="475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1356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69D66D-968E-DE4F-0F44-6B3E075E2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4221088"/>
            <a:ext cx="5257800" cy="7524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B6212CE-7805-D1BF-EA01-3805F967A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5" y="1916832"/>
            <a:ext cx="42100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2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79572" y="4979683"/>
            <a:ext cx="304829" cy="257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6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36551" y="2805198"/>
            <a:ext cx="447717" cy="438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41336" y="5788553"/>
            <a:ext cx="304829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3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7389" y="5416484"/>
            <a:ext cx="295303" cy="25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8480" y="5321177"/>
            <a:ext cx="447717" cy="447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12846" y="5321177"/>
            <a:ext cx="447717" cy="447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6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8590" y="3277119"/>
            <a:ext cx="295303" cy="257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4467" y="3277119"/>
            <a:ext cx="295303" cy="257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84048" y="3191145"/>
            <a:ext cx="447717" cy="439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733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43573" y="5857464"/>
            <a:ext cx="297377" cy="252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35640" y="5857464"/>
            <a:ext cx="306388" cy="252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0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4368" y="2720014"/>
            <a:ext cx="323880" cy="26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9252" y="2720014"/>
            <a:ext cx="323880" cy="26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84136" y="2720014"/>
            <a:ext cx="323880" cy="26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4368" y="4112119"/>
            <a:ext cx="323880" cy="26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69252" y="4112119"/>
            <a:ext cx="323880" cy="26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55603" y="4169329"/>
            <a:ext cx="323880" cy="5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55603" y="4264678"/>
            <a:ext cx="323880" cy="6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2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530796" y="3789041"/>
            <a:ext cx="601044" cy="988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36156" y="3789041"/>
            <a:ext cx="743930" cy="988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56376" y="3789041"/>
            <a:ext cx="743929" cy="988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30796" y="5180508"/>
            <a:ext cx="428664" cy="98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36156" y="5180508"/>
            <a:ext cx="743930" cy="988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941515" y="5085184"/>
            <a:ext cx="914485" cy="108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2022-11-16T07:54:15Z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