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949886"/>
            <a:ext cx="7725834" cy="217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710" y="332656"/>
            <a:ext cx="8640000" cy="2427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568" y="1211500"/>
            <a:ext cx="7272808" cy="144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9.png">
            <a:extLst>
              <a:ext uri="{FF2B5EF4-FFF2-40B4-BE49-F238E27FC236}">
                <a16:creationId xmlns:a16="http://schemas.microsoft.com/office/drawing/2014/main" id="{F75F1537-C03C-B140-67B9-84CFE52A06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710" y="2680749"/>
            <a:ext cx="8640000" cy="3975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59460B71-E3A1-B165-1617-CDFB5CBD416C}"/>
              </a:ext>
            </a:extLst>
          </p:cNvPr>
          <p:cNvSpPr/>
          <p:nvPr/>
        </p:nvSpPr>
        <p:spPr bwMode="white">
          <a:xfrm>
            <a:off x="827585" y="3638537"/>
            <a:ext cx="5688632" cy="301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4670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4464A5-E7E0-78BB-200F-44973C6E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16832"/>
            <a:ext cx="2800350" cy="857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B134A0F-AD0E-ABBB-7D92-A5CF7F826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7" y="4150287"/>
            <a:ext cx="526732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1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79572" y="3846446"/>
            <a:ext cx="304829" cy="2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9572" y="5353683"/>
            <a:ext cx="304829" cy="2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4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41336" y="2121072"/>
            <a:ext cx="304829" cy="25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6551" y="3534639"/>
            <a:ext cx="447717" cy="44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8869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7657" y="3808947"/>
            <a:ext cx="432807" cy="37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5250" y="5769474"/>
            <a:ext cx="440400" cy="37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80651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256332" y="3186032"/>
            <a:ext cx="409038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57210" y="5071534"/>
            <a:ext cx="1004812" cy="37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8401" y="5783744"/>
            <a:ext cx="4099277" cy="43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81"/>
          <a:stretch/>
        </p:blipFill>
        <p:spPr>
          <a:xfrm>
            <a:off x="216000" y="1080000"/>
            <a:ext cx="6300216" cy="2852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896" y="1340768"/>
            <a:ext cx="505671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1920" y="1916832"/>
            <a:ext cx="2489238" cy="1300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0531" y="3474800"/>
            <a:ext cx="1076427" cy="400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4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92338" y="3750217"/>
            <a:ext cx="7352069" cy="218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568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2022-11-19T13:00:14Z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