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9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8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867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0B4F61-D3C0-2B25-0E13-1D6F9CF3B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16832"/>
            <a:ext cx="2800350" cy="8572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4DBEBA1-8DE7-C375-983E-E773C091B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12" y="4221088"/>
            <a:ext cx="52101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5717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83592" y="3426412"/>
            <a:ext cx="2435896" cy="47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6803" y="4285894"/>
            <a:ext cx="166961" cy="300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64030" y="4227374"/>
            <a:ext cx="1753095" cy="39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7249" y="5740523"/>
            <a:ext cx="1536045" cy="392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579" y="549000"/>
            <a:ext cx="83368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5054" y="1579543"/>
            <a:ext cx="1902675" cy="441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53320" y="2416859"/>
            <a:ext cx="1902675" cy="4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3062" y="5701715"/>
            <a:ext cx="1341983" cy="43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7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787995" y="5080894"/>
            <a:ext cx="1371730" cy="44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8701" y="5080894"/>
            <a:ext cx="1819448" cy="447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0"/>
            <a:ext cx="8640000" cy="3694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5931" y="3141038"/>
            <a:ext cx="1362205" cy="448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1686" y="3141038"/>
            <a:ext cx="1381256" cy="448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50A95B99-F3CB-9C39-D9C0-559998E65B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592" y="3141038"/>
            <a:ext cx="8640000" cy="3543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FA6DF8D-A5AD-2B59-7714-52275CC17651}"/>
              </a:ext>
            </a:extLst>
          </p:cNvPr>
          <p:cNvSpPr/>
          <p:nvPr/>
        </p:nvSpPr>
        <p:spPr bwMode="white">
          <a:xfrm>
            <a:off x="1543027" y="6199141"/>
            <a:ext cx="1819448" cy="44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9ADCF47C-BDDB-0651-8BC6-255D8F30F10B}"/>
              </a:ext>
            </a:extLst>
          </p:cNvPr>
          <p:cNvSpPr/>
          <p:nvPr/>
        </p:nvSpPr>
        <p:spPr bwMode="white">
          <a:xfrm>
            <a:off x="5658220" y="6199141"/>
            <a:ext cx="1819448" cy="44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71064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8164" y="5130214"/>
            <a:ext cx="7308251" cy="117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59786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9968" y="2410437"/>
            <a:ext cx="2135713" cy="209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9624" y="5729200"/>
            <a:ext cx="2023654" cy="323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2096"/>
            <a:ext cx="7130262" cy="3400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>
            <a:extLst>
              <a:ext uri="{FF2B5EF4-FFF2-40B4-BE49-F238E27FC236}">
                <a16:creationId xmlns:a16="http://schemas.microsoft.com/office/drawing/2014/main" id="{FCE4D57A-A41F-5EC7-6212-188B19E6D3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4491" y="3429000"/>
            <a:ext cx="7061704" cy="3264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0D7E6684-CB51-8DEC-1767-A9DDD21C8257}"/>
              </a:ext>
            </a:extLst>
          </p:cNvPr>
          <p:cNvSpPr/>
          <p:nvPr/>
        </p:nvSpPr>
        <p:spPr bwMode="white">
          <a:xfrm>
            <a:off x="2307963" y="5445224"/>
            <a:ext cx="1169892" cy="42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E92A43F8-E1A9-DBF4-9935-51265F954D82}"/>
              </a:ext>
            </a:extLst>
          </p:cNvPr>
          <p:cNvSpPr/>
          <p:nvPr/>
        </p:nvSpPr>
        <p:spPr bwMode="white">
          <a:xfrm>
            <a:off x="5758786" y="5495394"/>
            <a:ext cx="1155668" cy="37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44E3B17E-2CA4-0F62-B865-BA4E8C6C8FB3}"/>
              </a:ext>
            </a:extLst>
          </p:cNvPr>
          <p:cNvSpPr/>
          <p:nvPr/>
        </p:nvSpPr>
        <p:spPr bwMode="white">
          <a:xfrm>
            <a:off x="2307963" y="6072875"/>
            <a:ext cx="1862844" cy="42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7A27D1C2-A3A5-99DD-A854-515F21CEB21F}"/>
              </a:ext>
            </a:extLst>
          </p:cNvPr>
          <p:cNvSpPr/>
          <p:nvPr/>
        </p:nvSpPr>
        <p:spPr bwMode="white">
          <a:xfrm>
            <a:off x="5767201" y="6021288"/>
            <a:ext cx="1693534" cy="48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2022-11-16T02:59:52Z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