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3121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4B7670-B837-60D5-9C82-78AC9AC1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16832"/>
            <a:ext cx="5029200" cy="952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90F4A0-5546-30C7-D012-357490E3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4149080"/>
            <a:ext cx="45910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2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636" y="692696"/>
            <a:ext cx="83987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17524" y="3155975"/>
            <a:ext cx="490774" cy="42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6457" y="4035718"/>
            <a:ext cx="963029" cy="44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0743" y="4933982"/>
            <a:ext cx="963029" cy="44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26612" y="5822985"/>
            <a:ext cx="490774" cy="43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058" y="1385227"/>
            <a:ext cx="552502" cy="43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0200" y="2443987"/>
            <a:ext cx="295303" cy="3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3695" y="3235672"/>
            <a:ext cx="990694" cy="35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0531" y="5000271"/>
            <a:ext cx="990694" cy="4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504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7270" y="3042878"/>
            <a:ext cx="314355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0004" y="3042878"/>
            <a:ext cx="323880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7270" y="4168575"/>
            <a:ext cx="314355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2286" y="4168575"/>
            <a:ext cx="323880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5891" y="5351510"/>
            <a:ext cx="323880" cy="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85891" y="5456448"/>
            <a:ext cx="323880" cy="5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48626" y="5303811"/>
            <a:ext cx="323880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7799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76291" y="3143024"/>
            <a:ext cx="463195" cy="39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8481" y="3143024"/>
            <a:ext cx="866346" cy="41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4825" y="5675364"/>
            <a:ext cx="454617" cy="40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4302" y="5675364"/>
            <a:ext cx="892079" cy="41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183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83768" y="2584864"/>
            <a:ext cx="2088232" cy="379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AAB668B9-1B11-5C76-21B0-FD3714A651E8}"/>
              </a:ext>
            </a:extLst>
          </p:cNvPr>
          <p:cNvSpPr/>
          <p:nvPr/>
        </p:nvSpPr>
        <p:spPr bwMode="white">
          <a:xfrm>
            <a:off x="2209638" y="2584864"/>
            <a:ext cx="800472" cy="271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81258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941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3F8D9D4F-2DC8-7DE8-B168-8F4C19FCE3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046435"/>
            <a:ext cx="8640000" cy="71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E8E2767E-C8C1-F953-ACF6-A854DC912D9A}"/>
              </a:ext>
            </a:extLst>
          </p:cNvPr>
          <p:cNvSpPr/>
          <p:nvPr/>
        </p:nvSpPr>
        <p:spPr bwMode="white">
          <a:xfrm>
            <a:off x="877888" y="1998722"/>
            <a:ext cx="5062264" cy="8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>
            <a:extLst>
              <a:ext uri="{FF2B5EF4-FFF2-40B4-BE49-F238E27FC236}">
                <a16:creationId xmlns:a16="http://schemas.microsoft.com/office/drawing/2014/main" id="{7640FA9C-56F8-6E32-293A-113F8563FE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817212"/>
            <a:ext cx="8640000" cy="67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>
            <a:extLst>
              <a:ext uri="{FF2B5EF4-FFF2-40B4-BE49-F238E27FC236}">
                <a16:creationId xmlns:a16="http://schemas.microsoft.com/office/drawing/2014/main" id="{EE54376A-C6AE-B1B4-6E6B-8937620FFD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041" y="3437870"/>
            <a:ext cx="8640000" cy="1599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83373FD-B919-FD24-63B2-B1C743B9CA5B}"/>
              </a:ext>
            </a:extLst>
          </p:cNvPr>
          <p:cNvSpPr/>
          <p:nvPr/>
        </p:nvSpPr>
        <p:spPr bwMode="white">
          <a:xfrm>
            <a:off x="903937" y="3552772"/>
            <a:ext cx="6980431" cy="210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2022-11-16T02:50:31Z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