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4" d="100"/>
          <a:sy n="84" d="100"/>
        </p:scale>
        <p:origin x="35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4733"/>
            <a:ext cx="6465272" cy="454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8.png">
            <a:extLst>
              <a:ext uri="{FF2B5EF4-FFF2-40B4-BE49-F238E27FC236}">
                <a16:creationId xmlns:a16="http://schemas.microsoft.com/office/drawing/2014/main" id="{FD61A213-8979-D456-8AB6-87421D8DA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751"/>
          <a:stretch/>
        </p:blipFill>
        <p:spPr>
          <a:xfrm>
            <a:off x="2915816" y="3861048"/>
            <a:ext cx="2862816" cy="280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A148834E-FB57-BBA0-7E5C-F97A04DC4752}"/>
              </a:ext>
            </a:extLst>
          </p:cNvPr>
          <p:cNvSpPr/>
          <p:nvPr/>
        </p:nvSpPr>
        <p:spPr bwMode="white">
          <a:xfrm>
            <a:off x="3419872" y="4149080"/>
            <a:ext cx="432048" cy="42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10540D3A-EDCE-E698-CDBD-093BD0B29F34}"/>
              </a:ext>
            </a:extLst>
          </p:cNvPr>
          <p:cNvSpPr/>
          <p:nvPr/>
        </p:nvSpPr>
        <p:spPr bwMode="white">
          <a:xfrm>
            <a:off x="4716016" y="4143351"/>
            <a:ext cx="432048" cy="42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E361F09A-9328-DFD4-30A8-12E2F15B00AC}"/>
              </a:ext>
            </a:extLst>
          </p:cNvPr>
          <p:cNvSpPr/>
          <p:nvPr/>
        </p:nvSpPr>
        <p:spPr bwMode="white">
          <a:xfrm>
            <a:off x="3018696" y="5342674"/>
            <a:ext cx="432048" cy="42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AA2B0F2A-E426-3B9A-5D68-E719399899C0}"/>
              </a:ext>
            </a:extLst>
          </p:cNvPr>
          <p:cNvSpPr/>
          <p:nvPr/>
        </p:nvSpPr>
        <p:spPr bwMode="white">
          <a:xfrm>
            <a:off x="5118358" y="5354103"/>
            <a:ext cx="432048" cy="42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515856CD-6A65-E5D3-7519-2A39F834D987}"/>
              </a:ext>
            </a:extLst>
          </p:cNvPr>
          <p:cNvSpPr/>
          <p:nvPr/>
        </p:nvSpPr>
        <p:spPr bwMode="white">
          <a:xfrm>
            <a:off x="4053086" y="6093296"/>
            <a:ext cx="432048" cy="42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99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B145BF-026C-411B-EC0C-F49B0B01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8840"/>
            <a:ext cx="3048000" cy="800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A1C301-8F15-ABB9-777F-C17A3483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4221088"/>
            <a:ext cx="57245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549000"/>
            <a:ext cx="6839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20688"/>
            <a:ext cx="69412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4604" y="3033453"/>
            <a:ext cx="237243" cy="20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1332" y="2956858"/>
            <a:ext cx="359691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6425" y="3033453"/>
            <a:ext cx="244896" cy="20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2768" y="3546645"/>
            <a:ext cx="359691" cy="3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5515" y="3615581"/>
            <a:ext cx="244896" cy="20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6425" y="3615581"/>
            <a:ext cx="244896" cy="20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06951" y="4213028"/>
            <a:ext cx="244896" cy="19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5515" y="4205368"/>
            <a:ext cx="244896" cy="20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72242" y="4136432"/>
            <a:ext cx="359691" cy="3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14083" y="5170475"/>
            <a:ext cx="688770" cy="29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50826" y="5507496"/>
            <a:ext cx="696423" cy="32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56446" y="5898134"/>
            <a:ext cx="635199" cy="4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25834" y="5974730"/>
            <a:ext cx="688770" cy="21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80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5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5757" y="2291363"/>
            <a:ext cx="295303" cy="257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8436" y="2205519"/>
            <a:ext cx="447717" cy="4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2291363"/>
            <a:ext cx="304829" cy="257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0972" y="2930429"/>
            <a:ext cx="438191" cy="4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3221" y="3025812"/>
            <a:ext cx="304829" cy="24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0211" y="3016274"/>
            <a:ext cx="304829" cy="257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35757" y="3760261"/>
            <a:ext cx="295303" cy="24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3221" y="3760261"/>
            <a:ext cx="304829" cy="24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55426" y="3664878"/>
            <a:ext cx="447717" cy="4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78601" y="4581127"/>
            <a:ext cx="1409835" cy="6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3717" y="5572538"/>
            <a:ext cx="1000220" cy="45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07488" y="5591615"/>
            <a:ext cx="1000220" cy="4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2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8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4962676"/>
            <a:ext cx="381036" cy="35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1832" y="4962676"/>
            <a:ext cx="400088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8910" y="4972216"/>
            <a:ext cx="409614" cy="33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6981" y="4972216"/>
            <a:ext cx="371510" cy="33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41699"/>
            <a:ext cx="8640000" cy="557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5592" y="4574875"/>
            <a:ext cx="5976664" cy="164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2022-11-16T04:05:51Z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