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8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11560" y="3645024"/>
            <a:ext cx="7320426" cy="225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86242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3104" y="3906112"/>
            <a:ext cx="5904656" cy="2402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8976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850851" y="4221088"/>
            <a:ext cx="6673477" cy="223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0968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5D2F3D-80B9-2BDB-996D-DA8E04C13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850" y="1878322"/>
            <a:ext cx="3162300" cy="9620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6EB3CF-B1B4-1E9F-36AD-F48660233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612" y="4221088"/>
            <a:ext cx="5438775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0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076056" y="3200202"/>
            <a:ext cx="576064" cy="660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93177" y="4136147"/>
            <a:ext cx="295303" cy="3438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1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5944" y="1318358"/>
            <a:ext cx="609658" cy="352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59373" y="2100173"/>
            <a:ext cx="466769" cy="34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26804" y="2100173"/>
            <a:ext cx="819228" cy="343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22196" y="3635200"/>
            <a:ext cx="495347" cy="400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82990" y="3429001"/>
            <a:ext cx="495347" cy="5971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15653" y="2271672"/>
            <a:ext cx="743021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88920" y="2132856"/>
            <a:ext cx="743022" cy="482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11560" y="2924944"/>
            <a:ext cx="2808311" cy="315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4716016" y="2924944"/>
            <a:ext cx="3015926" cy="31505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288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2147" y="1380270"/>
            <a:ext cx="1041188" cy="358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0192" y="1080000"/>
            <a:ext cx="1041188" cy="658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6000" y="2244613"/>
            <a:ext cx="3131863" cy="2874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139952" y="2053692"/>
            <a:ext cx="3456384" cy="3065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5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3826319" y="5153950"/>
            <a:ext cx="295303" cy="238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022380" y="2708920"/>
            <a:ext cx="2429940" cy="295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40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3035669" y="3486061"/>
            <a:ext cx="295303" cy="238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283968" y="936780"/>
            <a:ext cx="2520280" cy="3083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5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26319" y="4494465"/>
            <a:ext cx="200044" cy="1526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7</cp:revision>
  <dcterms:created xsi:type="dcterms:W3CDTF">2022-11-08T02:00:37Z</dcterms:created>
  <dcterms:modified xsi:type="dcterms:W3CDTF">2022-11-16T01:31:27Z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