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2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95"/>
          <a:stretch/>
        </p:blipFill>
        <p:spPr>
          <a:xfrm>
            <a:off x="467544" y="549000"/>
            <a:ext cx="6355061" cy="5616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075985" y="3127686"/>
            <a:ext cx="224213" cy="26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40853" y="3786372"/>
            <a:ext cx="224213" cy="259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23695" y="3786372"/>
            <a:ext cx="217207" cy="26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96337" y="3779364"/>
            <a:ext cx="224213" cy="26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75985" y="3779364"/>
            <a:ext cx="217207" cy="26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03343" y="4879510"/>
            <a:ext cx="210200" cy="26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75985" y="4879510"/>
            <a:ext cx="217207" cy="26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2787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C559375D-BD89-27FD-F404-9951275635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996"/>
          <a:stretch/>
        </p:blipFill>
        <p:spPr>
          <a:xfrm>
            <a:off x="3059832" y="1832474"/>
            <a:ext cx="3024336" cy="1143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5582769-CE46-7651-DAFB-F93BBDFF9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2" y="4077072"/>
            <a:ext cx="4067175" cy="676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6611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01425" y="2153050"/>
            <a:ext cx="400888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5601" y="2153050"/>
            <a:ext cx="400888" cy="262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36981" y="2707177"/>
            <a:ext cx="386310" cy="32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41157" y="2707177"/>
            <a:ext cx="386310" cy="320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1560" y="3844594"/>
            <a:ext cx="1989865" cy="246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63888" y="3844594"/>
            <a:ext cx="1763579" cy="2464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85" y="549000"/>
            <a:ext cx="85807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857" y="871105"/>
            <a:ext cx="520330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01259" y="871105"/>
            <a:ext cx="1750200" cy="341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37290" y="1591105"/>
            <a:ext cx="491948" cy="41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37692" y="1591105"/>
            <a:ext cx="501408" cy="41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5985" y="3069000"/>
            <a:ext cx="2483768" cy="324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971881" y="3402056"/>
            <a:ext cx="2232248" cy="2376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6485" y="2425789"/>
            <a:ext cx="323880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73684" y="3303892"/>
            <a:ext cx="323880" cy="276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4632" y="4306076"/>
            <a:ext cx="323880" cy="26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54632" y="5241447"/>
            <a:ext cx="323880" cy="267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9000"/>
            <a:ext cx="844349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935567" y="3261233"/>
            <a:ext cx="493390" cy="31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44876" y="4044145"/>
            <a:ext cx="484081" cy="31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61093" y="4808417"/>
            <a:ext cx="670266" cy="31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35567" y="5582009"/>
            <a:ext cx="493390" cy="316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80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16000" y="1080000"/>
            <a:ext cx="7884391" cy="3501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1221" y="549000"/>
            <a:ext cx="85215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959498" y="3212976"/>
            <a:ext cx="4836638" cy="304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4899B25-6BFA-DEE5-8768-4AC9790E7C8E}"/>
              </a:ext>
            </a:extLst>
          </p:cNvPr>
          <p:cNvSpPr/>
          <p:nvPr/>
        </p:nvSpPr>
        <p:spPr bwMode="white">
          <a:xfrm>
            <a:off x="4426125" y="5157192"/>
            <a:ext cx="2740022" cy="1401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2022-11-08T02:00:37Z</dcterms:created>
  <dcterms:modified xsi:type="dcterms:W3CDTF">2022-11-19T11:33:42Z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