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2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941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90644" y="1882702"/>
            <a:ext cx="618842" cy="277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50776" y="1882702"/>
            <a:ext cx="628363" cy="277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38644" y="2427393"/>
            <a:ext cx="704528" cy="238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38247" y="2427393"/>
            <a:ext cx="1047272" cy="238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03636" y="2446504"/>
            <a:ext cx="1018710" cy="229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45983" y="2446504"/>
            <a:ext cx="714049" cy="229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00505" y="2704465"/>
            <a:ext cx="2732405" cy="295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946265" y="2694940"/>
            <a:ext cx="2732405" cy="306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795504" y="3105867"/>
            <a:ext cx="542677" cy="229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538115" y="3105867"/>
            <a:ext cx="1104396" cy="229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603768" y="3115423"/>
            <a:ext cx="1742280" cy="229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20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46390" y="1080135"/>
            <a:ext cx="619125" cy="438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41785" y="2168339"/>
            <a:ext cx="133289" cy="152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36859" y="2168339"/>
            <a:ext cx="133289" cy="152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75206" y="2521572"/>
            <a:ext cx="238016" cy="257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98665" y="2522220"/>
            <a:ext cx="238125" cy="257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54110" y="2896870"/>
            <a:ext cx="239395" cy="321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793605" y="2839720"/>
            <a:ext cx="418465" cy="416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766942" y="3352146"/>
            <a:ext cx="2532495" cy="276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744585" y="3268980"/>
            <a:ext cx="248920" cy="321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803765" y="3238500"/>
            <a:ext cx="398780" cy="381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  <p:bldP spid="7" grpId="0" bldLvl="0" animBg="1"/>
      <p:bldP spid="8" grpId="0" bldLvl="0" animBg="1"/>
      <p:bldP spid="9" grpId="0" bldLvl="0" animBg="1"/>
      <p:bldP spid="10" grpId="0" animBg="1"/>
      <p:bldP spid="11" grpId="0" bldLvl="0" animBg="1"/>
      <p:bldP spid="1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58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90710" y="2091129"/>
            <a:ext cx="618842" cy="276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37322" y="2091129"/>
            <a:ext cx="628363" cy="276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64760" y="2091129"/>
            <a:ext cx="628363" cy="276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16610" y="3164840"/>
            <a:ext cx="1569085" cy="1517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336415" y="3093085"/>
            <a:ext cx="1466215" cy="1445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7411085" y="2788920"/>
            <a:ext cx="2543810" cy="173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6" grpId="0" bldLvl="0" animBg="1"/>
      <p:bldP spid="17" grpId="0" bldLvl="0" animBg="1"/>
      <p:bldP spid="1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66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25130" y="2355850"/>
            <a:ext cx="1303020" cy="1216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38145" y="2460625"/>
            <a:ext cx="1209040" cy="1181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271537" y="4003488"/>
            <a:ext cx="428429" cy="361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555173" y="4003488"/>
            <a:ext cx="418909" cy="361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9" grpId="0" bldLvl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574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481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86247" y="1908659"/>
            <a:ext cx="5940892" cy="1047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95768" y="4651809"/>
            <a:ext cx="5750479" cy="1047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10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8165" y="3378713"/>
            <a:ext cx="8235371" cy="1001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6161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29123" y="2424433"/>
            <a:ext cx="9587305" cy="422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05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38710" y="2594455"/>
            <a:ext cx="3075173" cy="1638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90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43636" y="1880069"/>
            <a:ext cx="2599140" cy="971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90314" y="1880069"/>
            <a:ext cx="1580429" cy="295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43636" y="3784995"/>
            <a:ext cx="9749157" cy="1628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471" r="30817" b="44338"/>
          <a:stretch>
            <a:fillRect/>
          </a:stretch>
        </p:blipFill>
        <p:spPr>
          <a:xfrm>
            <a:off x="3071495" y="2060575"/>
            <a:ext cx="5765165" cy="1000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96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90247" y="1956502"/>
            <a:ext cx="628363" cy="276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240991" y="1956502"/>
            <a:ext cx="628363" cy="276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71074" y="2556716"/>
            <a:ext cx="628363" cy="276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51173" y="2556716"/>
            <a:ext cx="618842" cy="276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203055" y="3164840"/>
            <a:ext cx="619125" cy="48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10016" y="3966742"/>
            <a:ext cx="618842" cy="276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56628" y="3966742"/>
            <a:ext cx="637884" cy="276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bldLvl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292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04958" y="2127901"/>
            <a:ext cx="418909" cy="295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69752" y="2127901"/>
            <a:ext cx="418909" cy="295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22005" y="3065780"/>
            <a:ext cx="428625" cy="300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3144729" y="3142133"/>
            <a:ext cx="428429" cy="295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75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01085" y="1680845"/>
            <a:ext cx="289560" cy="390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72475" y="1680845"/>
            <a:ext cx="278130" cy="390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52880" y="2281555"/>
            <a:ext cx="723900" cy="390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13475" y="2281555"/>
            <a:ext cx="723900" cy="390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26335" y="2878455"/>
            <a:ext cx="712470" cy="403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15935" y="2878455"/>
            <a:ext cx="734695" cy="403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17340" y="4093210"/>
            <a:ext cx="734695" cy="390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807200" y="4107180"/>
            <a:ext cx="701040" cy="376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452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55900" y="1786145"/>
            <a:ext cx="418909" cy="362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74413" y="3599222"/>
            <a:ext cx="428429" cy="362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801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51041" y="1289747"/>
            <a:ext cx="428429" cy="371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56429" y="2491030"/>
            <a:ext cx="418909" cy="371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19680" y="3594100"/>
            <a:ext cx="419100" cy="461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345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95636" y="2995328"/>
            <a:ext cx="8168727" cy="581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86115" y="4586671"/>
            <a:ext cx="456991" cy="524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99504" y="4605729"/>
            <a:ext cx="2732429" cy="524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31140" y="4586671"/>
            <a:ext cx="314181" cy="543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25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04760" y="2414233"/>
            <a:ext cx="637884" cy="276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32198" y="2414233"/>
            <a:ext cx="637884" cy="276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488198" y="2414233"/>
            <a:ext cx="609322" cy="276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14280" y="3014638"/>
            <a:ext cx="428429" cy="276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41719" y="3014638"/>
            <a:ext cx="628363" cy="276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659570" y="3014638"/>
            <a:ext cx="818776" cy="276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23867" y="3615043"/>
            <a:ext cx="628363" cy="276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41719" y="3615043"/>
            <a:ext cx="628363" cy="276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2022-11-08T02:00:00Z</dcterms:created>
  <dcterms:modified xsi:type="dcterms:W3CDTF">2022-11-18T13:39:32Z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