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620" y="1807845"/>
            <a:ext cx="485775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4942" y="3112900"/>
            <a:ext cx="418909" cy="372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2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09" y="1890416"/>
            <a:ext cx="418909" cy="37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8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4410" y="2927350"/>
            <a:ext cx="31750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0170" y="2894965"/>
            <a:ext cx="240030" cy="28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5157" y="4136516"/>
            <a:ext cx="1285289" cy="36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4736393"/>
            <a:ext cx="2694347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7504" y="5698101"/>
            <a:ext cx="1094876" cy="35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0148" y="6278934"/>
            <a:ext cx="5579107" cy="17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2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976389"/>
            <a:ext cx="8406743" cy="144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3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3834" y="1834050"/>
            <a:ext cx="809256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2406747"/>
            <a:ext cx="409388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7487" y="2979444"/>
            <a:ext cx="418909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066" y="2979444"/>
            <a:ext cx="799735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8975" y="3552141"/>
            <a:ext cx="799735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7041" y="4124838"/>
            <a:ext cx="780694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2016" y="2348313"/>
            <a:ext cx="2884760" cy="149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4947185"/>
            <a:ext cx="390347" cy="33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8495" y="4937660"/>
            <a:ext cx="361785" cy="3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300118"/>
            <a:ext cx="5455338" cy="93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1728341"/>
            <a:ext cx="4208132" cy="149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5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3884" y="3976742"/>
            <a:ext cx="409388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1454" y="4538939"/>
            <a:ext cx="809256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5634746"/>
            <a:ext cx="1656595" cy="36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19" r="30758" b="50104"/>
          <a:stretch>
            <a:fillRect/>
          </a:stretch>
        </p:blipFill>
        <p:spPr>
          <a:xfrm>
            <a:off x="3158490" y="2242185"/>
            <a:ext cx="5774055" cy="97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1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170" y="1731645"/>
            <a:ext cx="40005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3465" y="1735455"/>
            <a:ext cx="16192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54970" y="1731645"/>
            <a:ext cx="40005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120" y="3609975"/>
            <a:ext cx="24765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3850" y="3609975"/>
            <a:ext cx="23812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6370" y="3609975"/>
            <a:ext cx="24765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4880" y="4878705"/>
            <a:ext cx="23812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3995" y="4892040"/>
            <a:ext cx="24765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83930" y="5517515"/>
            <a:ext cx="171450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3995" y="5517515"/>
            <a:ext cx="25717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3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5405" y="1315720"/>
            <a:ext cx="6286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2115" y="1315720"/>
            <a:ext cx="4381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245" y="1974215"/>
            <a:ext cx="44767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705" y="1974215"/>
            <a:ext cx="2476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20" y="2623185"/>
            <a:ext cx="2476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07705" y="2623185"/>
            <a:ext cx="2476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585" y="3531870"/>
            <a:ext cx="39052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5340" y="3531870"/>
            <a:ext cx="39052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88295" y="3531870"/>
            <a:ext cx="71374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0060" y="5247005"/>
            <a:ext cx="71374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8215" y="5247005"/>
            <a:ext cx="71374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97820" y="5247005"/>
            <a:ext cx="70421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7800" y="1174750"/>
            <a:ext cx="40957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5915" y="1984375"/>
            <a:ext cx="62865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55" y="2604135"/>
            <a:ext cx="62865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93505" y="3152140"/>
            <a:ext cx="78994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471" y="3007701"/>
            <a:ext cx="304661" cy="28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1752" y="2998158"/>
            <a:ext cx="314181" cy="29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54578" y="2013596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54578" y="2632819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54578" y="3252041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54578" y="3871264"/>
            <a:ext cx="24753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59371" y="4423801"/>
            <a:ext cx="371305" cy="35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105" y="1769745"/>
            <a:ext cx="42862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50245" y="3008630"/>
            <a:ext cx="42862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2022-11-18T13:31:01Z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