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2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130300"/>
            <a:ext cx="12181417" cy="911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17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75603" y="1994982"/>
            <a:ext cx="418909" cy="362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1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97785" y="1270643"/>
            <a:ext cx="418909" cy="362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69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16826" y="1299460"/>
            <a:ext cx="428429" cy="362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7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95239" y="3226914"/>
            <a:ext cx="409388" cy="257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32396" y="3226914"/>
            <a:ext cx="399867" cy="257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55239" y="3226914"/>
            <a:ext cx="418909" cy="257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14743" y="4295601"/>
            <a:ext cx="771173" cy="257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89983" y="4295601"/>
            <a:ext cx="780694" cy="257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55702" y="4295601"/>
            <a:ext cx="228495" cy="257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46049" y="4295601"/>
            <a:ext cx="380826" cy="257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92859" y="4295601"/>
            <a:ext cx="780694" cy="257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9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0561" y="3720682"/>
            <a:ext cx="771173" cy="247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18743" y="3720682"/>
            <a:ext cx="771173" cy="247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98842" y="3720682"/>
            <a:ext cx="228495" cy="247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34225" y="3720465"/>
            <a:ext cx="745490" cy="248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50314" y="3720682"/>
            <a:ext cx="933024" cy="247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9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90975" y="3970443"/>
            <a:ext cx="1551867" cy="352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80595" y="3970443"/>
            <a:ext cx="1390016" cy="352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79801" y="3970443"/>
            <a:ext cx="856859" cy="352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55371" y="3970443"/>
            <a:ext cx="856859" cy="352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11900" y="3970443"/>
            <a:ext cx="866380" cy="352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00495" y="4523730"/>
            <a:ext cx="799735" cy="352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37810" y="4511675"/>
            <a:ext cx="789940" cy="35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84515" y="5074285"/>
            <a:ext cx="428625" cy="32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7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2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60231" y="2128697"/>
            <a:ext cx="2284958" cy="371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19338" y="2548175"/>
            <a:ext cx="152330" cy="228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90049" y="2548175"/>
            <a:ext cx="218975" cy="228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88810" y="2446020"/>
            <a:ext cx="575945" cy="408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67338" y="3387133"/>
            <a:ext cx="799735" cy="333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0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7205" y="4187825"/>
            <a:ext cx="789940" cy="349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75325" y="4219575"/>
            <a:ext cx="419100" cy="280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31095" y="4219575"/>
            <a:ext cx="257175" cy="280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08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9388" y="3176818"/>
            <a:ext cx="780694" cy="333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09090" y="3205411"/>
            <a:ext cx="428429" cy="276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26545" y="3205411"/>
            <a:ext cx="247537" cy="276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33785" y="4349130"/>
            <a:ext cx="790214" cy="333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48099" y="4901928"/>
            <a:ext cx="761652" cy="333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939" r="24833" b="51700"/>
          <a:stretch>
            <a:fillRect/>
          </a:stretch>
        </p:blipFill>
        <p:spPr>
          <a:xfrm>
            <a:off x="2991485" y="2204720"/>
            <a:ext cx="6390640" cy="1080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2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37990" y="4420870"/>
            <a:ext cx="337820" cy="27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17870" y="4420870"/>
            <a:ext cx="328930" cy="27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88225" y="4420870"/>
            <a:ext cx="320040" cy="27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49690" y="4420870"/>
            <a:ext cx="320040" cy="27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11155" y="4420870"/>
            <a:ext cx="320040" cy="275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9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97985" y="1175385"/>
            <a:ext cx="444500" cy="314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65289" y="1175245"/>
            <a:ext cx="799735" cy="352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57685" y="1718143"/>
            <a:ext cx="790214" cy="352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18082" y="1718143"/>
            <a:ext cx="1180561" cy="361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03041" y="1718143"/>
            <a:ext cx="799735" cy="361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86512" y="3375410"/>
            <a:ext cx="10310876" cy="371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86512" y="3937357"/>
            <a:ext cx="980628" cy="361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48033" y="3927833"/>
            <a:ext cx="2675305" cy="380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6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34585" y="1894205"/>
            <a:ext cx="479425" cy="499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86415" y="1880235"/>
            <a:ext cx="1224915" cy="51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04205" y="2513965"/>
            <a:ext cx="452755" cy="499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63660" y="2499995"/>
            <a:ext cx="1224915" cy="51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68855" y="3119755"/>
            <a:ext cx="479425" cy="51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6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9057" y="1919578"/>
            <a:ext cx="437950" cy="286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74876" y="1919578"/>
            <a:ext cx="409388" cy="286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85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42145" y="1089660"/>
            <a:ext cx="316230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50475" y="1700530"/>
            <a:ext cx="329565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50060" y="2320290"/>
            <a:ext cx="570865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46695" y="2320290"/>
            <a:ext cx="329565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08210" y="2320290"/>
            <a:ext cx="316230" cy="480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1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55371" y="1862410"/>
            <a:ext cx="418909" cy="353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09685" y="2482614"/>
            <a:ext cx="399867" cy="343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74809" y="2482614"/>
            <a:ext cx="399867" cy="343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03702" y="3102817"/>
            <a:ext cx="418909" cy="343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22942" y="3723021"/>
            <a:ext cx="428429" cy="353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96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23820" y="1125220"/>
            <a:ext cx="600075" cy="44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23000" y="1130300"/>
            <a:ext cx="238125" cy="426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32115" y="1125220"/>
            <a:ext cx="428625" cy="44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09570" y="1750060"/>
            <a:ext cx="171450" cy="426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09110" y="1744980"/>
            <a:ext cx="438150" cy="44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17280" y="1750060"/>
            <a:ext cx="161925" cy="426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116820" y="1744980"/>
            <a:ext cx="438150" cy="44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76320" y="2364105"/>
            <a:ext cx="600075" cy="44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164955" y="2364105"/>
            <a:ext cx="381000" cy="44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7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7655" y="3254375"/>
            <a:ext cx="238125" cy="307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29180" y="3254375"/>
            <a:ext cx="409575" cy="307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61560" y="3256280"/>
            <a:ext cx="381000" cy="306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94375" y="3254375"/>
            <a:ext cx="228600" cy="307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60080" y="3254375"/>
            <a:ext cx="238125" cy="307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31605" y="3254375"/>
            <a:ext cx="419100" cy="307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09210" y="3679190"/>
            <a:ext cx="1037590" cy="39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74405" y="3679190"/>
            <a:ext cx="713740" cy="39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9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60760" y="2043481"/>
            <a:ext cx="428429" cy="362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64231" y="4199389"/>
            <a:ext cx="428429" cy="372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2022-11-08T02:00:00Z</dcterms:created>
  <dcterms:modified xsi:type="dcterms:W3CDTF">2022-11-18T13:27:46Z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