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14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8910" y="1769110"/>
            <a:ext cx="547370" cy="49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082" y="3261331"/>
            <a:ext cx="428429" cy="37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5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8975" y="1175519"/>
            <a:ext cx="428429" cy="372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57570" y="2476500"/>
            <a:ext cx="40830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6720" y="3356610"/>
            <a:ext cx="8063865" cy="935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2108265"/>
            <a:ext cx="80925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12760" y="2108265"/>
            <a:ext cx="81877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16826" y="2108265"/>
            <a:ext cx="761652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7735" y="2841381"/>
            <a:ext cx="80925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2280" y="2841381"/>
            <a:ext cx="80925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16826" y="2841381"/>
            <a:ext cx="818776" cy="27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51070" y="3511550"/>
            <a:ext cx="852805" cy="33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92925" y="3545840"/>
            <a:ext cx="814705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14305" y="3488690"/>
            <a:ext cx="82105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06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2297" y="1260899"/>
            <a:ext cx="790214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8495" y="1260899"/>
            <a:ext cx="1180561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6479" y="1994019"/>
            <a:ext cx="761652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2826" y="1994019"/>
            <a:ext cx="1142479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93057" y="1994019"/>
            <a:ext cx="790214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0644" y="2727138"/>
            <a:ext cx="790214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3454" y="2727138"/>
            <a:ext cx="799735" cy="36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8429" y="3460258"/>
            <a:ext cx="1199603" cy="352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13884" y="4183856"/>
            <a:ext cx="1171041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3950" y="4916976"/>
            <a:ext cx="418909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31801" y="4916976"/>
            <a:ext cx="790214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28991" y="5650095"/>
            <a:ext cx="799735" cy="371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3295" y="3345815"/>
            <a:ext cx="274955" cy="39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0462" y="3503875"/>
            <a:ext cx="666446" cy="295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4145" y="1165860"/>
            <a:ext cx="64452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6892" y="2395141"/>
            <a:ext cx="809256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16892" y="2995531"/>
            <a:ext cx="809256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16892" y="3595922"/>
            <a:ext cx="809256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07371" y="4196312"/>
            <a:ext cx="771173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16892" y="4796703"/>
            <a:ext cx="818776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1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280" y="1750695"/>
            <a:ext cx="73279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0590" y="1794510"/>
            <a:ext cx="791845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8280" y="1794510"/>
            <a:ext cx="78232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5335" y="1794510"/>
            <a:ext cx="78232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63025" y="1794510"/>
            <a:ext cx="78232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5272" y="3083618"/>
            <a:ext cx="818776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17752" y="3083618"/>
            <a:ext cx="809256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0231" y="3083618"/>
            <a:ext cx="828297" cy="28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61553" y="3684703"/>
            <a:ext cx="818776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04033" y="3684703"/>
            <a:ext cx="818776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46512" y="3684703"/>
            <a:ext cx="828297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88991" y="3684703"/>
            <a:ext cx="761652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42380" y="4285788"/>
            <a:ext cx="761652" cy="276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37827"/>
          <a:stretch>
            <a:fillRect/>
          </a:stretch>
        </p:blipFill>
        <p:spPr>
          <a:xfrm>
            <a:off x="3071495" y="2348865"/>
            <a:ext cx="6419850" cy="10102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8665" y="2488565"/>
            <a:ext cx="78994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21980" y="2488565"/>
            <a:ext cx="80899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3212885"/>
            <a:ext cx="790214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3212885"/>
            <a:ext cx="790214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22280" y="3212885"/>
            <a:ext cx="761652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64760" y="3212885"/>
            <a:ext cx="809256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94842" y="3812759"/>
            <a:ext cx="809256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93388" y="3812759"/>
            <a:ext cx="790214" cy="27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5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90" y="3805751"/>
            <a:ext cx="695008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80000" y="3805751"/>
            <a:ext cx="714049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31404" y="3805751"/>
            <a:ext cx="714049" cy="285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9338" y="4358526"/>
            <a:ext cx="2323041" cy="37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89520" y="4358526"/>
            <a:ext cx="1351933" cy="37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4358526"/>
            <a:ext cx="2313520" cy="371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1830" y="1178560"/>
            <a:ext cx="792480" cy="38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2850" y="1178560"/>
            <a:ext cx="55308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3460" y="1130300"/>
            <a:ext cx="82232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8960" y="2311400"/>
            <a:ext cx="84010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0215" y="2322195"/>
            <a:ext cx="52324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3024615"/>
            <a:ext cx="418909" cy="352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1010" y="3517900"/>
            <a:ext cx="45720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95670" y="3518535"/>
            <a:ext cx="38925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5680" y="3518535"/>
            <a:ext cx="37973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59890" y="4245610"/>
            <a:ext cx="682625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1635" y="1171575"/>
            <a:ext cx="1050290" cy="38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9360" y="1140460"/>
            <a:ext cx="952500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4210" y="1823085"/>
            <a:ext cx="19494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4615" y="3598545"/>
            <a:ext cx="87439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5015" y="3598545"/>
            <a:ext cx="65849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6195" y="3597910"/>
            <a:ext cx="27495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45652" y="1527773"/>
            <a:ext cx="923504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8462" y="2537645"/>
            <a:ext cx="647404" cy="29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9454" y="3576098"/>
            <a:ext cx="933024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36132" y="3576098"/>
            <a:ext cx="94254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6611" y="4252522"/>
            <a:ext cx="409388" cy="35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89057" y="4252522"/>
            <a:ext cx="771173" cy="352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2920" y="4789170"/>
            <a:ext cx="77089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2925" y="4928945"/>
            <a:ext cx="1152000" cy="371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5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899651"/>
            <a:ext cx="418909" cy="324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43125" y="4984115"/>
            <a:ext cx="309880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5950" y="5063887"/>
            <a:ext cx="238016" cy="247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8385" y="5055870"/>
            <a:ext cx="42481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2260731"/>
            <a:ext cx="418909" cy="29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8198" y="2251209"/>
            <a:ext cx="428429" cy="30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4528" y="2251209"/>
            <a:ext cx="418909" cy="304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2241687"/>
            <a:ext cx="418909" cy="295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5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0528" y="1948490"/>
            <a:ext cx="418909" cy="36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4413" y="1948490"/>
            <a:ext cx="418909" cy="36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13</cp:revision>
  <dcterms:created xsi:type="dcterms:W3CDTF">2022-11-08T02:00:00Z</dcterms:created>
  <dcterms:modified xsi:type="dcterms:W3CDTF">2022-11-18T13:18:14Z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6B14EFFE096E43608C0A95CF2F868737</vt:lpwstr>
  </property>
</Properties>
</file>