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60" r:id="rId4"/>
    <p:sldId id="261" r:id="rId5"/>
    <p:sldId id="262" r:id="rId6"/>
    <p:sldId id="263" r:id="rId7"/>
    <p:sldId id="264" r:id="rId8"/>
    <p:sldId id="265" r:id="rId9"/>
    <p:sldId id="266" r:id="rId10"/>
  </p:sldIdLst>
  <p:sldSz cx="12192000" cy="6858000"/>
  <p:notesSz cx="6858000" cy="9144000"/>
  <p:custDataLst>
    <p:tags r:id="rId14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600" y="42"/>
      </p:cViewPr>
      <p:guideLst>
        <p:guide orient="horz" pos="2159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4" Type="http://schemas.openxmlformats.org/officeDocument/2006/relationships/tags" Target="tags/tag1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62451"/>
          <a:stretch>
            <a:fillRect/>
          </a:stretch>
        </p:blipFill>
        <p:spPr>
          <a:xfrm>
            <a:off x="2927985" y="3213100"/>
            <a:ext cx="6129020" cy="112649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0855" y="1772920"/>
            <a:ext cx="3590925" cy="122872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84894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76198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490181" y="1175240"/>
            <a:ext cx="228495" cy="2571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9307636" y="1175240"/>
            <a:ext cx="390347" cy="2666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157950" y="2832431"/>
            <a:ext cx="10529851" cy="9333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85728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27131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881505" y="2399030"/>
            <a:ext cx="1009015" cy="4972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451985" y="2399030"/>
            <a:ext cx="619125" cy="4972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098665" y="2412365"/>
            <a:ext cx="228600" cy="4552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9422130" y="2399030"/>
            <a:ext cx="361950" cy="4972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928235" y="3131820"/>
            <a:ext cx="390525" cy="5600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508240" y="3131820"/>
            <a:ext cx="228600" cy="5600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9973945" y="3115945"/>
            <a:ext cx="238125" cy="5803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967230" y="3733165"/>
            <a:ext cx="228600" cy="5600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43485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881520" y="1729294"/>
            <a:ext cx="3827305" cy="14895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241983" y="2865558"/>
            <a:ext cx="2180231" cy="3628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p="http://schemas.openxmlformats.org/presentationml/2006/main">
  <p:tag name="KSO_WPP_MARK_KEY" val="b2e6956f-5f82-4df2-a6f8-726397bc33ed"/>
  <p:tag name="COMMONDATA" val="eyJoZGlkIjoiMGI4MTk1OTY3ODM4ZTg3ZDU5ZmNiYWExM2RhNTY4NDA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5" baseType="lpstr">
      <vt:lpstr>Arial</vt:lpstr>
      <vt:lpstr>宋体</vt:lpstr>
      <vt:lpstr>Wingdings</vt:lpstr>
      <vt:lpstr>微软雅黑</vt:lpstr>
      <vt:lpstr>Calibri</vt:lpstr>
      <vt:lpstr>Arial Unicode MS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阿荣啊</cp:lastModifiedBy>
  <cp:revision>8</cp:revision>
  <dcterms:created xsi:type="dcterms:W3CDTF">2022-11-08T02:00:00Z</dcterms:created>
  <dcterms:modified xsi:type="dcterms:W3CDTF">2022-11-18T05:25:13Z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32E827B76BE8474789FE23A5C427C54F</vt:lpwstr>
  </property>
</Properties>
</file>